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9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B6C1"/>
    <a:srgbClr val="0097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49"/>
    <p:restoredTop sz="95964"/>
  </p:normalViewPr>
  <p:slideViewPr>
    <p:cSldViewPr snapToGrid="0">
      <p:cViewPr varScale="1">
        <p:scale>
          <a:sx n="116" d="100"/>
          <a:sy n="116" d="100"/>
        </p:scale>
        <p:origin x="8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0097A8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97A8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Sheet1!$A$2:$A$5</c:f>
              <c:strCache>
                <c:ptCount val="3"/>
                <c:pt idx="1">
                  <c:v>Model 1</c:v>
                </c:pt>
                <c:pt idx="2">
                  <c:v>Model 2 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</c:v>
                </c:pt>
                <c:pt idx="1">
                  <c:v>56</c:v>
                </c:pt>
                <c:pt idx="2">
                  <c:v>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3D1-AD40-8C17-C765AA5A73F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Sheet1!$A$2:$A$5</c:f>
              <c:strCache>
                <c:ptCount val="3"/>
                <c:pt idx="1">
                  <c:v>Model 1</c:v>
                </c:pt>
                <c:pt idx="2">
                  <c:v>Model 2 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3D1-AD40-8C17-C765AA5A73F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cat>
            <c:strRef>
              <c:f>Sheet1!$A$2:$A$5</c:f>
              <c:strCache>
                <c:ptCount val="3"/>
                <c:pt idx="1">
                  <c:v>Model 1</c:v>
                </c:pt>
                <c:pt idx="2">
                  <c:v>Model 2 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3D1-AD40-8C17-C765AA5A73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04122959"/>
        <c:axId val="704126207"/>
      </c:lineChart>
      <c:catAx>
        <c:axId val="7041229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4126207"/>
        <c:crosses val="autoZero"/>
        <c:auto val="1"/>
        <c:lblAlgn val="ctr"/>
        <c:lblOffset val="100"/>
        <c:noMultiLvlLbl val="0"/>
      </c:catAx>
      <c:valAx>
        <c:axId val="704126207"/>
        <c:scaling>
          <c:orientation val="minMax"/>
          <c:max val="100"/>
        </c:scaling>
        <c:delete val="0"/>
        <c:axPos val="l"/>
        <c:majorGridlines>
          <c:spPr>
            <a:ln w="12700" cap="flat" cmpd="sng" algn="ctr">
              <a:solidFill>
                <a:schemeClr val="bg2">
                  <a:lumMod val="9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7041229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8ED5EF-F58C-3747-9A66-45C5BFE4751D}" type="doc">
      <dgm:prSet loTypeId="urn:microsoft.com/office/officeart/2005/8/layout/process4" loCatId="" qsTypeId="urn:microsoft.com/office/officeart/2005/8/quickstyle/simple1" qsCatId="simple" csTypeId="urn:microsoft.com/office/officeart/2005/8/colors/accent1_2" csCatId="accent1" phldr="1"/>
      <dgm:spPr/>
    </dgm:pt>
    <dgm:pt modelId="{A3B6C499-C1CB-794B-9063-2432813A7077}">
      <dgm:prSet phldrT="[Text]" custT="1"/>
      <dgm:spPr>
        <a:solidFill>
          <a:srgbClr val="0097A8"/>
        </a:solidFill>
      </dgm:spPr>
      <dgm:t>
        <a:bodyPr/>
        <a:lstStyle/>
        <a:p>
          <a:r>
            <a:rPr lang="en-US" sz="1600" b="1" dirty="0">
              <a:solidFill>
                <a:schemeClr val="tx1"/>
              </a:solidFill>
            </a:rPr>
            <a:t>Import Libraries</a:t>
          </a:r>
        </a:p>
      </dgm:t>
    </dgm:pt>
    <dgm:pt modelId="{DAF4D960-F32E-6245-9593-B17E3EE668B3}" type="parTrans" cxnId="{EFDA98C8-72DE-704D-AE05-77B6733CA057}">
      <dgm:prSet/>
      <dgm:spPr/>
      <dgm:t>
        <a:bodyPr/>
        <a:lstStyle/>
        <a:p>
          <a:endParaRPr lang="en-US"/>
        </a:p>
      </dgm:t>
    </dgm:pt>
    <dgm:pt modelId="{3F37B7F5-683C-E54C-A820-2E6AEBC53627}" type="sibTrans" cxnId="{EFDA98C8-72DE-704D-AE05-77B6733CA057}">
      <dgm:prSet/>
      <dgm:spPr/>
      <dgm:t>
        <a:bodyPr/>
        <a:lstStyle/>
        <a:p>
          <a:endParaRPr lang="en-US"/>
        </a:p>
      </dgm:t>
    </dgm:pt>
    <dgm:pt modelId="{BC0DB431-BBFD-7246-A61F-D0E9302A9B05}">
      <dgm:prSet phldrT="[Text]" custT="1"/>
      <dgm:spPr>
        <a:solidFill>
          <a:schemeClr val="bg1">
            <a:lumMod val="75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Derive CNN model from TensorFlow and implement using </a:t>
          </a:r>
          <a:r>
            <a:rPr lang="en-CA" sz="1600" b="1" i="0" dirty="0" err="1">
              <a:solidFill>
                <a:schemeClr val="tx1"/>
              </a:solidFill>
            </a:rPr>
            <a:t>Keras</a:t>
          </a:r>
          <a:endParaRPr lang="en-US" sz="1600" b="1" dirty="0">
            <a:solidFill>
              <a:schemeClr val="tx1"/>
            </a:solidFill>
          </a:endParaRPr>
        </a:p>
      </dgm:t>
    </dgm:pt>
    <dgm:pt modelId="{7985DC60-4DCD-C14B-9BA3-F31F38A54D95}" type="parTrans" cxnId="{10196E98-0FD9-534B-ABAC-213E1368ADDD}">
      <dgm:prSet/>
      <dgm:spPr/>
      <dgm:t>
        <a:bodyPr/>
        <a:lstStyle/>
        <a:p>
          <a:endParaRPr lang="en-US"/>
        </a:p>
      </dgm:t>
    </dgm:pt>
    <dgm:pt modelId="{AC10FEBC-307D-9143-870B-49CE08F8CDC9}" type="sibTrans" cxnId="{10196E98-0FD9-534B-ABAC-213E1368ADDD}">
      <dgm:prSet/>
      <dgm:spPr/>
      <dgm:t>
        <a:bodyPr/>
        <a:lstStyle/>
        <a:p>
          <a:endParaRPr lang="en-US"/>
        </a:p>
      </dgm:t>
    </dgm:pt>
    <dgm:pt modelId="{DC5A356A-8A53-AA47-B8ED-E10F1DCBB565}">
      <dgm:prSet phldrT="[Text]" custT="1"/>
      <dgm:spPr>
        <a:solidFill>
          <a:srgbClr val="0097A8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Plot training and validation loss and accuracy.</a:t>
          </a:r>
          <a:endParaRPr lang="en-US" sz="1600" b="1" dirty="0">
            <a:solidFill>
              <a:schemeClr val="tx1"/>
            </a:solidFill>
          </a:endParaRPr>
        </a:p>
      </dgm:t>
    </dgm:pt>
    <dgm:pt modelId="{231B1831-BD46-EA45-9355-25F0A0BC4F15}" type="parTrans" cxnId="{A5643D22-752D-E841-85C3-DCBBD9438AFE}">
      <dgm:prSet/>
      <dgm:spPr/>
      <dgm:t>
        <a:bodyPr/>
        <a:lstStyle/>
        <a:p>
          <a:endParaRPr lang="en-US"/>
        </a:p>
      </dgm:t>
    </dgm:pt>
    <dgm:pt modelId="{A90F715D-D08F-164A-9E78-F6BEBD6B114A}" type="sibTrans" cxnId="{A5643D22-752D-E841-85C3-DCBBD9438AFE}">
      <dgm:prSet/>
      <dgm:spPr/>
      <dgm:t>
        <a:bodyPr/>
        <a:lstStyle/>
        <a:p>
          <a:endParaRPr lang="en-US"/>
        </a:p>
      </dgm:t>
    </dgm:pt>
    <dgm:pt modelId="{D8E9E52B-A879-E044-A9EC-FE6F4F6A3EBE}">
      <dgm:prSet custT="1"/>
      <dgm:spPr>
        <a:solidFill>
          <a:srgbClr val="0097A8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Pre-process images using OpenCV</a:t>
          </a:r>
        </a:p>
      </dgm:t>
    </dgm:pt>
    <dgm:pt modelId="{7616E645-51FD-D245-B39A-29ADD0960A2B}" type="parTrans" cxnId="{BD6C1097-EE30-D746-AB1A-C0E57AB62822}">
      <dgm:prSet/>
      <dgm:spPr/>
      <dgm:t>
        <a:bodyPr/>
        <a:lstStyle/>
        <a:p>
          <a:endParaRPr lang="en-US"/>
        </a:p>
      </dgm:t>
    </dgm:pt>
    <dgm:pt modelId="{72F20016-6C7A-8F49-AF2D-9F2EE10E25E5}" type="sibTrans" cxnId="{BD6C1097-EE30-D746-AB1A-C0E57AB62822}">
      <dgm:prSet/>
      <dgm:spPr/>
      <dgm:t>
        <a:bodyPr/>
        <a:lstStyle/>
        <a:p>
          <a:endParaRPr lang="en-US"/>
        </a:p>
      </dgm:t>
    </dgm:pt>
    <dgm:pt modelId="{6B5F53AB-BEA4-2341-9EA4-514F5B8C7F81}">
      <dgm:prSet custT="1"/>
      <dgm:spPr>
        <a:solidFill>
          <a:srgbClr val="0097A8"/>
        </a:solidFill>
      </dgm:spPr>
      <dgm:t>
        <a:bodyPr/>
        <a:lstStyle/>
        <a:p>
          <a:r>
            <a:rPr lang="en-CA" sz="1600" b="1" i="0" dirty="0">
              <a:solidFill>
                <a:schemeClr val="tx1"/>
              </a:solidFill>
            </a:rPr>
            <a:t>Augment images with Gaussian filter, grayscale conversion, Gaussian blur, and image speckle noise. Use CNN for high-dimensional feature analysis</a:t>
          </a:r>
        </a:p>
      </dgm:t>
    </dgm:pt>
    <dgm:pt modelId="{4BBDA4C7-EEE2-F444-9289-3A91952E84E3}" type="parTrans" cxnId="{2012D33C-349F-C44D-B480-70CDC083EB1C}">
      <dgm:prSet/>
      <dgm:spPr/>
      <dgm:t>
        <a:bodyPr/>
        <a:lstStyle/>
        <a:p>
          <a:endParaRPr lang="en-US"/>
        </a:p>
      </dgm:t>
    </dgm:pt>
    <dgm:pt modelId="{B780F4E3-4136-AE49-A34F-04FDB17477FD}" type="sibTrans" cxnId="{2012D33C-349F-C44D-B480-70CDC083EB1C}">
      <dgm:prSet/>
      <dgm:spPr/>
      <dgm:t>
        <a:bodyPr/>
        <a:lstStyle/>
        <a:p>
          <a:endParaRPr lang="en-US"/>
        </a:p>
      </dgm:t>
    </dgm:pt>
    <dgm:pt modelId="{0DB4DE1F-92BE-614E-97F3-10046172874E}">
      <dgm:prSet custT="1"/>
      <dgm:spPr>
        <a:solidFill>
          <a:schemeClr val="bg1">
            <a:lumMod val="75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Augment images using Gaussian filter. Apply image speckle noise and high dimensional feature analysis using CNN. </a:t>
          </a:r>
        </a:p>
      </dgm:t>
    </dgm:pt>
    <dgm:pt modelId="{3F46F06C-7BC3-564E-9358-BA55A9640320}" type="parTrans" cxnId="{034DC26C-69E7-4C4F-A7B0-2F0026906E12}">
      <dgm:prSet/>
      <dgm:spPr/>
      <dgm:t>
        <a:bodyPr/>
        <a:lstStyle/>
        <a:p>
          <a:endParaRPr lang="en-US"/>
        </a:p>
      </dgm:t>
    </dgm:pt>
    <dgm:pt modelId="{2F270C69-B1E8-A84A-8836-FB57275C7EA6}" type="sibTrans" cxnId="{034DC26C-69E7-4C4F-A7B0-2F0026906E12}">
      <dgm:prSet/>
      <dgm:spPr/>
      <dgm:t>
        <a:bodyPr/>
        <a:lstStyle/>
        <a:p>
          <a:endParaRPr lang="en-US"/>
        </a:p>
      </dgm:t>
    </dgm:pt>
    <dgm:pt modelId="{F0DF27A7-A9E8-3545-A7FE-43A8EC0262EF}">
      <dgm:prSet custT="1"/>
      <dgm:spPr>
        <a:solidFill>
          <a:schemeClr val="bg1">
            <a:lumMod val="75000"/>
          </a:schemeClr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Apply variable learning rates and use Adam optimizer, binary cross-entropy loss, and accuracy as metrics.</a:t>
          </a:r>
        </a:p>
      </dgm:t>
    </dgm:pt>
    <dgm:pt modelId="{638E1FA3-694F-7749-9106-7342D203245A}" type="parTrans" cxnId="{42578F1B-44CA-B748-A25A-1FCC1F279DF3}">
      <dgm:prSet/>
      <dgm:spPr/>
      <dgm:t>
        <a:bodyPr/>
        <a:lstStyle/>
        <a:p>
          <a:endParaRPr lang="en-US"/>
        </a:p>
      </dgm:t>
    </dgm:pt>
    <dgm:pt modelId="{CD31BCCE-60BE-484F-97DB-DF5530D5199D}" type="sibTrans" cxnId="{42578F1B-44CA-B748-A25A-1FCC1F279DF3}">
      <dgm:prSet/>
      <dgm:spPr/>
      <dgm:t>
        <a:bodyPr/>
        <a:lstStyle/>
        <a:p>
          <a:endParaRPr lang="en-US"/>
        </a:p>
      </dgm:t>
    </dgm:pt>
    <dgm:pt modelId="{1D7C26F3-3429-4E4D-A3F4-79E630E5C259}">
      <dgm:prSet custT="1"/>
      <dgm:spPr>
        <a:solidFill>
          <a:schemeClr val="bg1">
            <a:lumMod val="75000"/>
          </a:schemeClr>
        </a:solidFill>
      </dgm:spPr>
      <dgm:t>
        <a:bodyPr/>
        <a:lstStyle/>
        <a:p>
          <a:r>
            <a:rPr lang="en-CA" sz="1600" b="1" i="0" dirty="0">
              <a:solidFill>
                <a:schemeClr val="tx1"/>
              </a:solidFill>
            </a:rPr>
            <a:t>Accurately identifying different types of tumors in MRI scans</a:t>
          </a:r>
        </a:p>
      </dgm:t>
    </dgm:pt>
    <dgm:pt modelId="{2C482515-388E-464A-8EEC-12AFC179D705}" type="parTrans" cxnId="{1EE97CEE-C1C0-E241-B7D9-7B0689ECF5AE}">
      <dgm:prSet/>
      <dgm:spPr/>
      <dgm:t>
        <a:bodyPr/>
        <a:lstStyle/>
        <a:p>
          <a:endParaRPr lang="en-US"/>
        </a:p>
      </dgm:t>
    </dgm:pt>
    <dgm:pt modelId="{62F4324B-8875-9F46-ACE1-65DB2137CCD4}" type="sibTrans" cxnId="{1EE97CEE-C1C0-E241-B7D9-7B0689ECF5AE}">
      <dgm:prSet/>
      <dgm:spPr/>
      <dgm:t>
        <a:bodyPr/>
        <a:lstStyle/>
        <a:p>
          <a:endParaRPr lang="en-US"/>
        </a:p>
      </dgm:t>
    </dgm:pt>
    <dgm:pt modelId="{9D4ABA63-2A1C-FE43-96F0-098200D22F7E}" type="pres">
      <dgm:prSet presAssocID="{3E8ED5EF-F58C-3747-9A66-45C5BFE4751D}" presName="Name0" presStyleCnt="0">
        <dgm:presLayoutVars>
          <dgm:dir/>
          <dgm:animLvl val="lvl"/>
          <dgm:resizeHandles val="exact"/>
        </dgm:presLayoutVars>
      </dgm:prSet>
      <dgm:spPr/>
    </dgm:pt>
    <dgm:pt modelId="{93477047-AF3E-674F-BF67-6BCFF32E3E0A}" type="pres">
      <dgm:prSet presAssocID="{1D7C26F3-3429-4E4D-A3F4-79E630E5C259}" presName="boxAndChildren" presStyleCnt="0"/>
      <dgm:spPr/>
    </dgm:pt>
    <dgm:pt modelId="{1F96B3EB-22FC-FC45-82EA-0A5207D5D221}" type="pres">
      <dgm:prSet presAssocID="{1D7C26F3-3429-4E4D-A3F4-79E630E5C259}" presName="parentTextBox" presStyleLbl="node1" presStyleIdx="0" presStyleCnt="8"/>
      <dgm:spPr/>
    </dgm:pt>
    <dgm:pt modelId="{527507F7-BDBE-B54B-83C8-829A7D76191A}" type="pres">
      <dgm:prSet presAssocID="{A90F715D-D08F-164A-9E78-F6BEBD6B114A}" presName="sp" presStyleCnt="0"/>
      <dgm:spPr/>
    </dgm:pt>
    <dgm:pt modelId="{66D6878D-783E-9240-8C5D-D81351C1350E}" type="pres">
      <dgm:prSet presAssocID="{DC5A356A-8A53-AA47-B8ED-E10F1DCBB565}" presName="arrowAndChildren" presStyleCnt="0"/>
      <dgm:spPr/>
    </dgm:pt>
    <dgm:pt modelId="{1EE8C154-67E7-744F-9966-B92B06199A22}" type="pres">
      <dgm:prSet presAssocID="{DC5A356A-8A53-AA47-B8ED-E10F1DCBB565}" presName="parentTextArrow" presStyleLbl="node1" presStyleIdx="1" presStyleCnt="8"/>
      <dgm:spPr/>
    </dgm:pt>
    <dgm:pt modelId="{63E5F2E1-FD1C-B140-A691-7D5B1FB64B56}" type="pres">
      <dgm:prSet presAssocID="{CD31BCCE-60BE-484F-97DB-DF5530D5199D}" presName="sp" presStyleCnt="0"/>
      <dgm:spPr/>
    </dgm:pt>
    <dgm:pt modelId="{0599E88E-C9DA-594C-84E0-944C88303A2E}" type="pres">
      <dgm:prSet presAssocID="{F0DF27A7-A9E8-3545-A7FE-43A8EC0262EF}" presName="arrowAndChildren" presStyleCnt="0"/>
      <dgm:spPr/>
    </dgm:pt>
    <dgm:pt modelId="{BE72D563-DDBE-C149-ADCE-7F2EC9059A40}" type="pres">
      <dgm:prSet presAssocID="{F0DF27A7-A9E8-3545-A7FE-43A8EC0262EF}" presName="parentTextArrow" presStyleLbl="node1" presStyleIdx="2" presStyleCnt="8"/>
      <dgm:spPr/>
    </dgm:pt>
    <dgm:pt modelId="{C463124F-9B90-1848-A049-69489F519C3E}" type="pres">
      <dgm:prSet presAssocID="{B780F4E3-4136-AE49-A34F-04FDB17477FD}" presName="sp" presStyleCnt="0"/>
      <dgm:spPr/>
    </dgm:pt>
    <dgm:pt modelId="{4DB8C746-698E-0347-8DA6-722A735D0697}" type="pres">
      <dgm:prSet presAssocID="{6B5F53AB-BEA4-2341-9EA4-514F5B8C7F81}" presName="arrowAndChildren" presStyleCnt="0"/>
      <dgm:spPr/>
    </dgm:pt>
    <dgm:pt modelId="{619FB587-6A28-5648-AE5A-EBA5650F0B91}" type="pres">
      <dgm:prSet presAssocID="{6B5F53AB-BEA4-2341-9EA4-514F5B8C7F81}" presName="parentTextArrow" presStyleLbl="node1" presStyleIdx="3" presStyleCnt="8"/>
      <dgm:spPr/>
    </dgm:pt>
    <dgm:pt modelId="{59776A5B-5234-C045-9941-D271D664F6A8}" type="pres">
      <dgm:prSet presAssocID="{2F270C69-B1E8-A84A-8836-FB57275C7EA6}" presName="sp" presStyleCnt="0"/>
      <dgm:spPr/>
    </dgm:pt>
    <dgm:pt modelId="{F6DF8672-215B-3D4A-9C42-EBC6C087B968}" type="pres">
      <dgm:prSet presAssocID="{0DB4DE1F-92BE-614E-97F3-10046172874E}" presName="arrowAndChildren" presStyleCnt="0"/>
      <dgm:spPr/>
    </dgm:pt>
    <dgm:pt modelId="{87AD143B-B79B-2746-A79D-829A9C041285}" type="pres">
      <dgm:prSet presAssocID="{0DB4DE1F-92BE-614E-97F3-10046172874E}" presName="parentTextArrow" presStyleLbl="node1" presStyleIdx="4" presStyleCnt="8"/>
      <dgm:spPr/>
    </dgm:pt>
    <dgm:pt modelId="{BFFA4208-5C2C-9243-BC47-28C399CBF997}" type="pres">
      <dgm:prSet presAssocID="{72F20016-6C7A-8F49-AF2D-9F2EE10E25E5}" presName="sp" presStyleCnt="0"/>
      <dgm:spPr/>
    </dgm:pt>
    <dgm:pt modelId="{CF983B74-9A7D-2440-95AA-6FBCB5BEC8E0}" type="pres">
      <dgm:prSet presAssocID="{D8E9E52B-A879-E044-A9EC-FE6F4F6A3EBE}" presName="arrowAndChildren" presStyleCnt="0"/>
      <dgm:spPr/>
    </dgm:pt>
    <dgm:pt modelId="{5D86F53B-DBCF-A941-BA62-9BD86FDF80C5}" type="pres">
      <dgm:prSet presAssocID="{D8E9E52B-A879-E044-A9EC-FE6F4F6A3EBE}" presName="parentTextArrow" presStyleLbl="node1" presStyleIdx="5" presStyleCnt="8"/>
      <dgm:spPr/>
    </dgm:pt>
    <dgm:pt modelId="{4D9A0003-A2C4-F44A-A29C-DF3EA075728B}" type="pres">
      <dgm:prSet presAssocID="{AC10FEBC-307D-9143-870B-49CE08F8CDC9}" presName="sp" presStyleCnt="0"/>
      <dgm:spPr/>
    </dgm:pt>
    <dgm:pt modelId="{51B965C2-C3D7-1A41-AB8B-C469D71BCB6E}" type="pres">
      <dgm:prSet presAssocID="{BC0DB431-BBFD-7246-A61F-D0E9302A9B05}" presName="arrowAndChildren" presStyleCnt="0"/>
      <dgm:spPr/>
    </dgm:pt>
    <dgm:pt modelId="{C9F1AEC5-29D4-4C44-B82D-D2325D22F611}" type="pres">
      <dgm:prSet presAssocID="{BC0DB431-BBFD-7246-A61F-D0E9302A9B05}" presName="parentTextArrow" presStyleLbl="node1" presStyleIdx="6" presStyleCnt="8"/>
      <dgm:spPr/>
    </dgm:pt>
    <dgm:pt modelId="{DC47DB33-AD77-5F49-A15D-D4320A3B80F8}" type="pres">
      <dgm:prSet presAssocID="{3F37B7F5-683C-E54C-A820-2E6AEBC53627}" presName="sp" presStyleCnt="0"/>
      <dgm:spPr/>
    </dgm:pt>
    <dgm:pt modelId="{ECE5C401-5D8B-F44A-A7F7-24FEE8476D2F}" type="pres">
      <dgm:prSet presAssocID="{A3B6C499-C1CB-794B-9063-2432813A7077}" presName="arrowAndChildren" presStyleCnt="0"/>
      <dgm:spPr/>
    </dgm:pt>
    <dgm:pt modelId="{7FB07D21-D87A-3F45-8A47-EB10852D71D8}" type="pres">
      <dgm:prSet presAssocID="{A3B6C499-C1CB-794B-9063-2432813A7077}" presName="parentTextArrow" presStyleLbl="node1" presStyleIdx="7" presStyleCnt="8"/>
      <dgm:spPr/>
    </dgm:pt>
  </dgm:ptLst>
  <dgm:cxnLst>
    <dgm:cxn modelId="{0AAB0A1B-CBA7-9B4D-AFDB-A5B5ED805CB0}" type="presOf" srcId="{BC0DB431-BBFD-7246-A61F-D0E9302A9B05}" destId="{C9F1AEC5-29D4-4C44-B82D-D2325D22F611}" srcOrd="0" destOrd="0" presId="urn:microsoft.com/office/officeart/2005/8/layout/process4"/>
    <dgm:cxn modelId="{42578F1B-44CA-B748-A25A-1FCC1F279DF3}" srcId="{3E8ED5EF-F58C-3747-9A66-45C5BFE4751D}" destId="{F0DF27A7-A9E8-3545-A7FE-43A8EC0262EF}" srcOrd="5" destOrd="0" parTransId="{638E1FA3-694F-7749-9106-7342D203245A}" sibTransId="{CD31BCCE-60BE-484F-97DB-DF5530D5199D}"/>
    <dgm:cxn modelId="{A5643D22-752D-E841-85C3-DCBBD9438AFE}" srcId="{3E8ED5EF-F58C-3747-9A66-45C5BFE4751D}" destId="{DC5A356A-8A53-AA47-B8ED-E10F1DCBB565}" srcOrd="6" destOrd="0" parTransId="{231B1831-BD46-EA45-9355-25F0A0BC4F15}" sibTransId="{A90F715D-D08F-164A-9E78-F6BEBD6B114A}"/>
    <dgm:cxn modelId="{E4532D2E-50FD-C542-A7E3-9AD5F79391AE}" type="presOf" srcId="{1D7C26F3-3429-4E4D-A3F4-79E630E5C259}" destId="{1F96B3EB-22FC-FC45-82EA-0A5207D5D221}" srcOrd="0" destOrd="0" presId="urn:microsoft.com/office/officeart/2005/8/layout/process4"/>
    <dgm:cxn modelId="{2012D33C-349F-C44D-B480-70CDC083EB1C}" srcId="{3E8ED5EF-F58C-3747-9A66-45C5BFE4751D}" destId="{6B5F53AB-BEA4-2341-9EA4-514F5B8C7F81}" srcOrd="4" destOrd="0" parTransId="{4BBDA4C7-EEE2-F444-9289-3A91952E84E3}" sibTransId="{B780F4E3-4136-AE49-A34F-04FDB17477FD}"/>
    <dgm:cxn modelId="{75225659-D8B7-A940-AFA2-06BFA5B6A020}" type="presOf" srcId="{0DB4DE1F-92BE-614E-97F3-10046172874E}" destId="{87AD143B-B79B-2746-A79D-829A9C041285}" srcOrd="0" destOrd="0" presId="urn:microsoft.com/office/officeart/2005/8/layout/process4"/>
    <dgm:cxn modelId="{874C9465-0640-814E-A65B-A7706AA53821}" type="presOf" srcId="{DC5A356A-8A53-AA47-B8ED-E10F1DCBB565}" destId="{1EE8C154-67E7-744F-9966-B92B06199A22}" srcOrd="0" destOrd="0" presId="urn:microsoft.com/office/officeart/2005/8/layout/process4"/>
    <dgm:cxn modelId="{034DC26C-69E7-4C4F-A7B0-2F0026906E12}" srcId="{3E8ED5EF-F58C-3747-9A66-45C5BFE4751D}" destId="{0DB4DE1F-92BE-614E-97F3-10046172874E}" srcOrd="3" destOrd="0" parTransId="{3F46F06C-7BC3-564E-9358-BA55A9640320}" sibTransId="{2F270C69-B1E8-A84A-8836-FB57275C7EA6}"/>
    <dgm:cxn modelId="{86753672-458B-2D46-9918-35F7100809DE}" type="presOf" srcId="{D8E9E52B-A879-E044-A9EC-FE6F4F6A3EBE}" destId="{5D86F53B-DBCF-A941-BA62-9BD86FDF80C5}" srcOrd="0" destOrd="0" presId="urn:microsoft.com/office/officeart/2005/8/layout/process4"/>
    <dgm:cxn modelId="{45AA5088-DFCA-0046-AEA5-E2C1270959D3}" type="presOf" srcId="{F0DF27A7-A9E8-3545-A7FE-43A8EC0262EF}" destId="{BE72D563-DDBE-C149-ADCE-7F2EC9059A40}" srcOrd="0" destOrd="0" presId="urn:microsoft.com/office/officeart/2005/8/layout/process4"/>
    <dgm:cxn modelId="{BD6C1097-EE30-D746-AB1A-C0E57AB62822}" srcId="{3E8ED5EF-F58C-3747-9A66-45C5BFE4751D}" destId="{D8E9E52B-A879-E044-A9EC-FE6F4F6A3EBE}" srcOrd="2" destOrd="0" parTransId="{7616E645-51FD-D245-B39A-29ADD0960A2B}" sibTransId="{72F20016-6C7A-8F49-AF2D-9F2EE10E25E5}"/>
    <dgm:cxn modelId="{C48C1698-00C8-804C-B5C5-162513C29580}" type="presOf" srcId="{6B5F53AB-BEA4-2341-9EA4-514F5B8C7F81}" destId="{619FB587-6A28-5648-AE5A-EBA5650F0B91}" srcOrd="0" destOrd="0" presId="urn:microsoft.com/office/officeart/2005/8/layout/process4"/>
    <dgm:cxn modelId="{10196E98-0FD9-534B-ABAC-213E1368ADDD}" srcId="{3E8ED5EF-F58C-3747-9A66-45C5BFE4751D}" destId="{BC0DB431-BBFD-7246-A61F-D0E9302A9B05}" srcOrd="1" destOrd="0" parTransId="{7985DC60-4DCD-C14B-9BA3-F31F38A54D95}" sibTransId="{AC10FEBC-307D-9143-870B-49CE08F8CDC9}"/>
    <dgm:cxn modelId="{EFDA98C8-72DE-704D-AE05-77B6733CA057}" srcId="{3E8ED5EF-F58C-3747-9A66-45C5BFE4751D}" destId="{A3B6C499-C1CB-794B-9063-2432813A7077}" srcOrd="0" destOrd="0" parTransId="{DAF4D960-F32E-6245-9593-B17E3EE668B3}" sibTransId="{3F37B7F5-683C-E54C-A820-2E6AEBC53627}"/>
    <dgm:cxn modelId="{9A9E8BCF-1EC0-574D-9A60-DF1D7F548A6D}" type="presOf" srcId="{A3B6C499-C1CB-794B-9063-2432813A7077}" destId="{7FB07D21-D87A-3F45-8A47-EB10852D71D8}" srcOrd="0" destOrd="0" presId="urn:microsoft.com/office/officeart/2005/8/layout/process4"/>
    <dgm:cxn modelId="{1EE97CEE-C1C0-E241-B7D9-7B0689ECF5AE}" srcId="{3E8ED5EF-F58C-3747-9A66-45C5BFE4751D}" destId="{1D7C26F3-3429-4E4D-A3F4-79E630E5C259}" srcOrd="7" destOrd="0" parTransId="{2C482515-388E-464A-8EEC-12AFC179D705}" sibTransId="{62F4324B-8875-9F46-ACE1-65DB2137CCD4}"/>
    <dgm:cxn modelId="{F77D7AFA-56C8-0D48-81DF-8825A5549301}" type="presOf" srcId="{3E8ED5EF-F58C-3747-9A66-45C5BFE4751D}" destId="{9D4ABA63-2A1C-FE43-96F0-098200D22F7E}" srcOrd="0" destOrd="0" presId="urn:microsoft.com/office/officeart/2005/8/layout/process4"/>
    <dgm:cxn modelId="{50A8F2F5-69F8-E643-AEBE-00B274FA802F}" type="presParOf" srcId="{9D4ABA63-2A1C-FE43-96F0-098200D22F7E}" destId="{93477047-AF3E-674F-BF67-6BCFF32E3E0A}" srcOrd="0" destOrd="0" presId="urn:microsoft.com/office/officeart/2005/8/layout/process4"/>
    <dgm:cxn modelId="{4B9EC116-3DD2-DD44-9EF5-84E2E31F74E0}" type="presParOf" srcId="{93477047-AF3E-674F-BF67-6BCFF32E3E0A}" destId="{1F96B3EB-22FC-FC45-82EA-0A5207D5D221}" srcOrd="0" destOrd="0" presId="urn:microsoft.com/office/officeart/2005/8/layout/process4"/>
    <dgm:cxn modelId="{23A93E21-61BB-284B-8D23-86B427AF6001}" type="presParOf" srcId="{9D4ABA63-2A1C-FE43-96F0-098200D22F7E}" destId="{527507F7-BDBE-B54B-83C8-829A7D76191A}" srcOrd="1" destOrd="0" presId="urn:microsoft.com/office/officeart/2005/8/layout/process4"/>
    <dgm:cxn modelId="{AF2D9286-E501-9344-9400-1182B9175A34}" type="presParOf" srcId="{9D4ABA63-2A1C-FE43-96F0-098200D22F7E}" destId="{66D6878D-783E-9240-8C5D-D81351C1350E}" srcOrd="2" destOrd="0" presId="urn:microsoft.com/office/officeart/2005/8/layout/process4"/>
    <dgm:cxn modelId="{E0682748-24D2-314E-A841-7B48F22C8BCC}" type="presParOf" srcId="{66D6878D-783E-9240-8C5D-D81351C1350E}" destId="{1EE8C154-67E7-744F-9966-B92B06199A22}" srcOrd="0" destOrd="0" presId="urn:microsoft.com/office/officeart/2005/8/layout/process4"/>
    <dgm:cxn modelId="{32E8815A-FE53-0044-AFA5-F44B590A966E}" type="presParOf" srcId="{9D4ABA63-2A1C-FE43-96F0-098200D22F7E}" destId="{63E5F2E1-FD1C-B140-A691-7D5B1FB64B56}" srcOrd="3" destOrd="0" presId="urn:microsoft.com/office/officeart/2005/8/layout/process4"/>
    <dgm:cxn modelId="{A1625925-D101-AF41-962F-233F502D4B51}" type="presParOf" srcId="{9D4ABA63-2A1C-FE43-96F0-098200D22F7E}" destId="{0599E88E-C9DA-594C-84E0-944C88303A2E}" srcOrd="4" destOrd="0" presId="urn:microsoft.com/office/officeart/2005/8/layout/process4"/>
    <dgm:cxn modelId="{5F6C800C-0B6E-DB4D-B0B6-801F87D76644}" type="presParOf" srcId="{0599E88E-C9DA-594C-84E0-944C88303A2E}" destId="{BE72D563-DDBE-C149-ADCE-7F2EC9059A40}" srcOrd="0" destOrd="0" presId="urn:microsoft.com/office/officeart/2005/8/layout/process4"/>
    <dgm:cxn modelId="{D37E5EC9-F16E-A04C-AE49-33B6791FF9FE}" type="presParOf" srcId="{9D4ABA63-2A1C-FE43-96F0-098200D22F7E}" destId="{C463124F-9B90-1848-A049-69489F519C3E}" srcOrd="5" destOrd="0" presId="urn:microsoft.com/office/officeart/2005/8/layout/process4"/>
    <dgm:cxn modelId="{B515AFCC-FE76-A649-AD15-FDEC84B51274}" type="presParOf" srcId="{9D4ABA63-2A1C-FE43-96F0-098200D22F7E}" destId="{4DB8C746-698E-0347-8DA6-722A735D0697}" srcOrd="6" destOrd="0" presId="urn:microsoft.com/office/officeart/2005/8/layout/process4"/>
    <dgm:cxn modelId="{9D5D3FA4-D3D4-8C42-8817-437F1390BCA8}" type="presParOf" srcId="{4DB8C746-698E-0347-8DA6-722A735D0697}" destId="{619FB587-6A28-5648-AE5A-EBA5650F0B91}" srcOrd="0" destOrd="0" presId="urn:microsoft.com/office/officeart/2005/8/layout/process4"/>
    <dgm:cxn modelId="{8BF3FBA1-05E3-CD4E-A465-88533EBFC49D}" type="presParOf" srcId="{9D4ABA63-2A1C-FE43-96F0-098200D22F7E}" destId="{59776A5B-5234-C045-9941-D271D664F6A8}" srcOrd="7" destOrd="0" presId="urn:microsoft.com/office/officeart/2005/8/layout/process4"/>
    <dgm:cxn modelId="{75E5565E-A146-254A-8FF5-74E402698F79}" type="presParOf" srcId="{9D4ABA63-2A1C-FE43-96F0-098200D22F7E}" destId="{F6DF8672-215B-3D4A-9C42-EBC6C087B968}" srcOrd="8" destOrd="0" presId="urn:microsoft.com/office/officeart/2005/8/layout/process4"/>
    <dgm:cxn modelId="{F4E15E40-317D-694A-8D08-83158D72C261}" type="presParOf" srcId="{F6DF8672-215B-3D4A-9C42-EBC6C087B968}" destId="{87AD143B-B79B-2746-A79D-829A9C041285}" srcOrd="0" destOrd="0" presId="urn:microsoft.com/office/officeart/2005/8/layout/process4"/>
    <dgm:cxn modelId="{0F2AA932-2024-6C48-8CD7-54F9538B218B}" type="presParOf" srcId="{9D4ABA63-2A1C-FE43-96F0-098200D22F7E}" destId="{BFFA4208-5C2C-9243-BC47-28C399CBF997}" srcOrd="9" destOrd="0" presId="urn:microsoft.com/office/officeart/2005/8/layout/process4"/>
    <dgm:cxn modelId="{746391BF-252F-1C42-8DDD-83101732FC16}" type="presParOf" srcId="{9D4ABA63-2A1C-FE43-96F0-098200D22F7E}" destId="{CF983B74-9A7D-2440-95AA-6FBCB5BEC8E0}" srcOrd="10" destOrd="0" presId="urn:microsoft.com/office/officeart/2005/8/layout/process4"/>
    <dgm:cxn modelId="{07C3ACDA-FFC6-BD43-828F-909BCA69588F}" type="presParOf" srcId="{CF983B74-9A7D-2440-95AA-6FBCB5BEC8E0}" destId="{5D86F53B-DBCF-A941-BA62-9BD86FDF80C5}" srcOrd="0" destOrd="0" presId="urn:microsoft.com/office/officeart/2005/8/layout/process4"/>
    <dgm:cxn modelId="{92522737-859D-BF4F-9A42-93ACC5CDE3CC}" type="presParOf" srcId="{9D4ABA63-2A1C-FE43-96F0-098200D22F7E}" destId="{4D9A0003-A2C4-F44A-A29C-DF3EA075728B}" srcOrd="11" destOrd="0" presId="urn:microsoft.com/office/officeart/2005/8/layout/process4"/>
    <dgm:cxn modelId="{79E2867C-4CB4-4642-BA4A-C3DFF07870FC}" type="presParOf" srcId="{9D4ABA63-2A1C-FE43-96F0-098200D22F7E}" destId="{51B965C2-C3D7-1A41-AB8B-C469D71BCB6E}" srcOrd="12" destOrd="0" presId="urn:microsoft.com/office/officeart/2005/8/layout/process4"/>
    <dgm:cxn modelId="{51A86164-BD8D-EC4F-9C67-D149222A011C}" type="presParOf" srcId="{51B965C2-C3D7-1A41-AB8B-C469D71BCB6E}" destId="{C9F1AEC5-29D4-4C44-B82D-D2325D22F611}" srcOrd="0" destOrd="0" presId="urn:microsoft.com/office/officeart/2005/8/layout/process4"/>
    <dgm:cxn modelId="{ED28CA14-0750-0C4A-B63F-79878B2E9F8D}" type="presParOf" srcId="{9D4ABA63-2A1C-FE43-96F0-098200D22F7E}" destId="{DC47DB33-AD77-5F49-A15D-D4320A3B80F8}" srcOrd="13" destOrd="0" presId="urn:microsoft.com/office/officeart/2005/8/layout/process4"/>
    <dgm:cxn modelId="{19DBE946-A72D-FB41-B374-B59A31BFCC71}" type="presParOf" srcId="{9D4ABA63-2A1C-FE43-96F0-098200D22F7E}" destId="{ECE5C401-5D8B-F44A-A7F7-24FEE8476D2F}" srcOrd="14" destOrd="0" presId="urn:microsoft.com/office/officeart/2005/8/layout/process4"/>
    <dgm:cxn modelId="{644EEB26-4D44-EC47-972A-616D3AAFD8FE}" type="presParOf" srcId="{ECE5C401-5D8B-F44A-A7F7-24FEE8476D2F}" destId="{7FB07D21-D87A-3F45-8A47-EB10852D71D8}" srcOrd="0" destOrd="0" presId="urn:microsoft.com/office/officeart/2005/8/layout/process4"/>
  </dgm:cxnLst>
  <dgm:bg>
    <a:solidFill>
      <a:schemeClr val="tx1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8ED5EF-F58C-3747-9A66-45C5BFE4751D}" type="doc">
      <dgm:prSet loTypeId="urn:microsoft.com/office/officeart/2005/8/layout/bProcess3" loCatId="" qsTypeId="urn:microsoft.com/office/officeart/2005/8/quickstyle/simple1" qsCatId="simple" csTypeId="urn:microsoft.com/office/officeart/2005/8/colors/accent1_2" csCatId="accent1" phldr="1"/>
      <dgm:spPr/>
    </dgm:pt>
    <dgm:pt modelId="{A3B6C499-C1CB-794B-9063-2432813A7077}">
      <dgm:prSet phldrT="[Text]" custT="1"/>
      <dgm:spPr>
        <a:solidFill>
          <a:srgbClr val="0097A8"/>
        </a:solidFill>
      </dgm:spPr>
      <dgm:t>
        <a:bodyPr/>
        <a:lstStyle/>
        <a:p>
          <a:r>
            <a:rPr lang="en-US" sz="1600" b="1" dirty="0">
              <a:solidFill>
                <a:schemeClr val="tx1"/>
              </a:solidFill>
            </a:rPr>
            <a:t>Import Libraries</a:t>
          </a:r>
        </a:p>
      </dgm:t>
    </dgm:pt>
    <dgm:pt modelId="{DAF4D960-F32E-6245-9593-B17E3EE668B3}" type="parTrans" cxnId="{EFDA98C8-72DE-704D-AE05-77B6733CA057}">
      <dgm:prSet/>
      <dgm:spPr/>
      <dgm:t>
        <a:bodyPr/>
        <a:lstStyle/>
        <a:p>
          <a:endParaRPr lang="en-US"/>
        </a:p>
      </dgm:t>
    </dgm:pt>
    <dgm:pt modelId="{3F37B7F5-683C-E54C-A820-2E6AEBC53627}" type="sibTrans" cxnId="{EFDA98C8-72DE-704D-AE05-77B6733CA057}">
      <dgm:prSet/>
      <dgm:spPr/>
      <dgm:t>
        <a:bodyPr/>
        <a:lstStyle/>
        <a:p>
          <a:endParaRPr lang="en-US"/>
        </a:p>
      </dgm:t>
    </dgm:pt>
    <dgm:pt modelId="{BC0DB431-BBFD-7246-A61F-D0E9302A9B05}">
      <dgm:prSet phldrT="[Text]" custT="1"/>
      <dgm:spPr>
        <a:solidFill>
          <a:schemeClr val="bg1"/>
        </a:solidFill>
        <a:ln>
          <a:solidFill>
            <a:srgbClr val="0097A8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Derive CNN model from TensorFlow and implement using </a:t>
          </a:r>
          <a:r>
            <a:rPr lang="en-CA" sz="1600" b="1" i="0" dirty="0" err="1">
              <a:solidFill>
                <a:schemeClr val="tx1"/>
              </a:solidFill>
            </a:rPr>
            <a:t>Keras</a:t>
          </a:r>
          <a:endParaRPr lang="en-US" sz="1600" b="1" dirty="0">
            <a:solidFill>
              <a:schemeClr val="tx1"/>
            </a:solidFill>
          </a:endParaRPr>
        </a:p>
      </dgm:t>
    </dgm:pt>
    <dgm:pt modelId="{7985DC60-4DCD-C14B-9BA3-F31F38A54D95}" type="parTrans" cxnId="{10196E98-0FD9-534B-ABAC-213E1368ADDD}">
      <dgm:prSet/>
      <dgm:spPr/>
      <dgm:t>
        <a:bodyPr/>
        <a:lstStyle/>
        <a:p>
          <a:endParaRPr lang="en-US"/>
        </a:p>
      </dgm:t>
    </dgm:pt>
    <dgm:pt modelId="{AC10FEBC-307D-9143-870B-49CE08F8CDC9}" type="sibTrans" cxnId="{10196E98-0FD9-534B-ABAC-213E1368ADDD}">
      <dgm:prSet/>
      <dgm:spPr/>
      <dgm:t>
        <a:bodyPr/>
        <a:lstStyle/>
        <a:p>
          <a:endParaRPr lang="en-US"/>
        </a:p>
      </dgm:t>
    </dgm:pt>
    <dgm:pt modelId="{DC5A356A-8A53-AA47-B8ED-E10F1DCBB565}">
      <dgm:prSet phldrT="[Text]" custT="1"/>
      <dgm:spPr>
        <a:solidFill>
          <a:srgbClr val="0097A8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Plot training and validation loss and accuracy.</a:t>
          </a:r>
          <a:endParaRPr lang="en-US" sz="1600" b="1" dirty="0">
            <a:solidFill>
              <a:schemeClr val="tx1"/>
            </a:solidFill>
          </a:endParaRPr>
        </a:p>
      </dgm:t>
    </dgm:pt>
    <dgm:pt modelId="{231B1831-BD46-EA45-9355-25F0A0BC4F15}" type="parTrans" cxnId="{A5643D22-752D-E841-85C3-DCBBD9438AFE}">
      <dgm:prSet/>
      <dgm:spPr/>
      <dgm:t>
        <a:bodyPr/>
        <a:lstStyle/>
        <a:p>
          <a:endParaRPr lang="en-US"/>
        </a:p>
      </dgm:t>
    </dgm:pt>
    <dgm:pt modelId="{A90F715D-D08F-164A-9E78-F6BEBD6B114A}" type="sibTrans" cxnId="{A5643D22-752D-E841-85C3-DCBBD9438AFE}">
      <dgm:prSet/>
      <dgm:spPr/>
      <dgm:t>
        <a:bodyPr/>
        <a:lstStyle/>
        <a:p>
          <a:endParaRPr lang="en-US"/>
        </a:p>
      </dgm:t>
    </dgm:pt>
    <dgm:pt modelId="{D8E9E52B-A879-E044-A9EC-FE6F4F6A3EBE}">
      <dgm:prSet custT="1"/>
      <dgm:spPr>
        <a:solidFill>
          <a:srgbClr val="0097A8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Pre-process images using OpenCV</a:t>
          </a:r>
        </a:p>
      </dgm:t>
    </dgm:pt>
    <dgm:pt modelId="{7616E645-51FD-D245-B39A-29ADD0960A2B}" type="parTrans" cxnId="{BD6C1097-EE30-D746-AB1A-C0E57AB62822}">
      <dgm:prSet/>
      <dgm:spPr/>
      <dgm:t>
        <a:bodyPr/>
        <a:lstStyle/>
        <a:p>
          <a:endParaRPr lang="en-US"/>
        </a:p>
      </dgm:t>
    </dgm:pt>
    <dgm:pt modelId="{72F20016-6C7A-8F49-AF2D-9F2EE10E25E5}" type="sibTrans" cxnId="{BD6C1097-EE30-D746-AB1A-C0E57AB62822}">
      <dgm:prSet/>
      <dgm:spPr/>
      <dgm:t>
        <a:bodyPr/>
        <a:lstStyle/>
        <a:p>
          <a:endParaRPr lang="en-US"/>
        </a:p>
      </dgm:t>
    </dgm:pt>
    <dgm:pt modelId="{6B5F53AB-BEA4-2341-9EA4-514F5B8C7F81}">
      <dgm:prSet custT="1"/>
      <dgm:spPr>
        <a:solidFill>
          <a:srgbClr val="0097A8"/>
        </a:solidFill>
      </dgm:spPr>
      <dgm:t>
        <a:bodyPr/>
        <a:lstStyle/>
        <a:p>
          <a:r>
            <a:rPr lang="en-CA" sz="1600" b="1" i="0" dirty="0">
              <a:solidFill>
                <a:schemeClr val="tx1"/>
              </a:solidFill>
            </a:rPr>
            <a:t>Augment images with Gaussian filter, grayscale conversion, Gaussian blur, and image speckle noise. Use CNN for high-dimensional feature analysis</a:t>
          </a:r>
        </a:p>
      </dgm:t>
    </dgm:pt>
    <dgm:pt modelId="{4BBDA4C7-EEE2-F444-9289-3A91952E84E3}" type="parTrans" cxnId="{2012D33C-349F-C44D-B480-70CDC083EB1C}">
      <dgm:prSet/>
      <dgm:spPr/>
      <dgm:t>
        <a:bodyPr/>
        <a:lstStyle/>
        <a:p>
          <a:endParaRPr lang="en-US"/>
        </a:p>
      </dgm:t>
    </dgm:pt>
    <dgm:pt modelId="{B780F4E3-4136-AE49-A34F-04FDB17477FD}" type="sibTrans" cxnId="{2012D33C-349F-C44D-B480-70CDC083EB1C}">
      <dgm:prSet/>
      <dgm:spPr/>
      <dgm:t>
        <a:bodyPr/>
        <a:lstStyle/>
        <a:p>
          <a:endParaRPr lang="en-US"/>
        </a:p>
      </dgm:t>
    </dgm:pt>
    <dgm:pt modelId="{0DB4DE1F-92BE-614E-97F3-10046172874E}">
      <dgm:prSet custT="1"/>
      <dgm:spPr>
        <a:solidFill>
          <a:schemeClr val="bg1"/>
        </a:solidFill>
        <a:ln>
          <a:solidFill>
            <a:srgbClr val="0097A8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Augment images using Gaussian filter. Apply image speckle noise and high dimensional feature analysis using CNN. </a:t>
          </a:r>
        </a:p>
      </dgm:t>
    </dgm:pt>
    <dgm:pt modelId="{3F46F06C-7BC3-564E-9358-BA55A9640320}" type="parTrans" cxnId="{034DC26C-69E7-4C4F-A7B0-2F0026906E12}">
      <dgm:prSet/>
      <dgm:spPr/>
      <dgm:t>
        <a:bodyPr/>
        <a:lstStyle/>
        <a:p>
          <a:endParaRPr lang="en-US"/>
        </a:p>
      </dgm:t>
    </dgm:pt>
    <dgm:pt modelId="{2F270C69-B1E8-A84A-8836-FB57275C7EA6}" type="sibTrans" cxnId="{034DC26C-69E7-4C4F-A7B0-2F0026906E12}">
      <dgm:prSet/>
      <dgm:spPr/>
      <dgm:t>
        <a:bodyPr/>
        <a:lstStyle/>
        <a:p>
          <a:endParaRPr lang="en-US"/>
        </a:p>
      </dgm:t>
    </dgm:pt>
    <dgm:pt modelId="{F0DF27A7-A9E8-3545-A7FE-43A8EC0262EF}">
      <dgm:prSet custT="1"/>
      <dgm:spPr>
        <a:solidFill>
          <a:schemeClr val="bg1"/>
        </a:solidFill>
        <a:ln>
          <a:solidFill>
            <a:srgbClr val="0097A8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Apply variable learning rates and use Adam optimizer, binary cross-entropy loss, and accuracy as metrics.</a:t>
          </a:r>
        </a:p>
      </dgm:t>
    </dgm:pt>
    <dgm:pt modelId="{638E1FA3-694F-7749-9106-7342D203245A}" type="parTrans" cxnId="{42578F1B-44CA-B748-A25A-1FCC1F279DF3}">
      <dgm:prSet/>
      <dgm:spPr/>
      <dgm:t>
        <a:bodyPr/>
        <a:lstStyle/>
        <a:p>
          <a:endParaRPr lang="en-US"/>
        </a:p>
      </dgm:t>
    </dgm:pt>
    <dgm:pt modelId="{CD31BCCE-60BE-484F-97DB-DF5530D5199D}" type="sibTrans" cxnId="{42578F1B-44CA-B748-A25A-1FCC1F279DF3}">
      <dgm:prSet/>
      <dgm:spPr/>
      <dgm:t>
        <a:bodyPr/>
        <a:lstStyle/>
        <a:p>
          <a:endParaRPr lang="en-US"/>
        </a:p>
      </dgm:t>
    </dgm:pt>
    <dgm:pt modelId="{1D7C26F3-3429-4E4D-A3F4-79E630E5C259}">
      <dgm:prSet custT="1"/>
      <dgm:spPr>
        <a:solidFill>
          <a:schemeClr val="bg1"/>
        </a:solidFill>
        <a:ln>
          <a:solidFill>
            <a:srgbClr val="0097A8"/>
          </a:solidFill>
        </a:ln>
      </dgm:spPr>
      <dgm:t>
        <a:bodyPr/>
        <a:lstStyle/>
        <a:p>
          <a:r>
            <a:rPr lang="en-CA" sz="1600" b="1" i="0" dirty="0">
              <a:solidFill>
                <a:schemeClr val="tx1"/>
              </a:solidFill>
            </a:rPr>
            <a:t>Accurately identifying different types of tumors in MRI scans</a:t>
          </a:r>
        </a:p>
      </dgm:t>
    </dgm:pt>
    <dgm:pt modelId="{2C482515-388E-464A-8EEC-12AFC179D705}" type="parTrans" cxnId="{1EE97CEE-C1C0-E241-B7D9-7B0689ECF5AE}">
      <dgm:prSet/>
      <dgm:spPr/>
      <dgm:t>
        <a:bodyPr/>
        <a:lstStyle/>
        <a:p>
          <a:endParaRPr lang="en-US"/>
        </a:p>
      </dgm:t>
    </dgm:pt>
    <dgm:pt modelId="{62F4324B-8875-9F46-ACE1-65DB2137CCD4}" type="sibTrans" cxnId="{1EE97CEE-C1C0-E241-B7D9-7B0689ECF5AE}">
      <dgm:prSet/>
      <dgm:spPr/>
      <dgm:t>
        <a:bodyPr/>
        <a:lstStyle/>
        <a:p>
          <a:endParaRPr lang="en-US"/>
        </a:p>
      </dgm:t>
    </dgm:pt>
    <dgm:pt modelId="{390D8C09-F3A2-3C47-93D2-047B574F6658}" type="pres">
      <dgm:prSet presAssocID="{3E8ED5EF-F58C-3747-9A66-45C5BFE4751D}" presName="Name0" presStyleCnt="0">
        <dgm:presLayoutVars>
          <dgm:dir/>
          <dgm:resizeHandles val="exact"/>
        </dgm:presLayoutVars>
      </dgm:prSet>
      <dgm:spPr/>
    </dgm:pt>
    <dgm:pt modelId="{962BD8B4-44C4-7141-B147-547033D365F2}" type="pres">
      <dgm:prSet presAssocID="{A3B6C499-C1CB-794B-9063-2432813A7077}" presName="node" presStyleLbl="node1" presStyleIdx="0" presStyleCnt="8">
        <dgm:presLayoutVars>
          <dgm:bulletEnabled val="1"/>
        </dgm:presLayoutVars>
      </dgm:prSet>
      <dgm:spPr/>
    </dgm:pt>
    <dgm:pt modelId="{9D7D57AC-D7FB-D442-9E4F-A00189E6B93D}" type="pres">
      <dgm:prSet presAssocID="{3F37B7F5-683C-E54C-A820-2E6AEBC53627}" presName="sibTrans" presStyleLbl="sibTrans1D1" presStyleIdx="0" presStyleCnt="7"/>
      <dgm:spPr/>
    </dgm:pt>
    <dgm:pt modelId="{27CF454A-EFA5-0D45-9914-3A819FB83565}" type="pres">
      <dgm:prSet presAssocID="{3F37B7F5-683C-E54C-A820-2E6AEBC53627}" presName="connectorText" presStyleLbl="sibTrans1D1" presStyleIdx="0" presStyleCnt="7"/>
      <dgm:spPr/>
    </dgm:pt>
    <dgm:pt modelId="{91E0B339-93F2-9A46-B668-7491708AA682}" type="pres">
      <dgm:prSet presAssocID="{BC0DB431-BBFD-7246-A61F-D0E9302A9B05}" presName="node" presStyleLbl="node1" presStyleIdx="1" presStyleCnt="8">
        <dgm:presLayoutVars>
          <dgm:bulletEnabled val="1"/>
        </dgm:presLayoutVars>
      </dgm:prSet>
      <dgm:spPr/>
    </dgm:pt>
    <dgm:pt modelId="{CED2D286-DE86-8C44-B232-BC04A83193B8}" type="pres">
      <dgm:prSet presAssocID="{AC10FEBC-307D-9143-870B-49CE08F8CDC9}" presName="sibTrans" presStyleLbl="sibTrans1D1" presStyleIdx="1" presStyleCnt="7"/>
      <dgm:spPr/>
    </dgm:pt>
    <dgm:pt modelId="{2CEB6DA6-EF40-7440-B8C6-ABEAC3BD264A}" type="pres">
      <dgm:prSet presAssocID="{AC10FEBC-307D-9143-870B-49CE08F8CDC9}" presName="connectorText" presStyleLbl="sibTrans1D1" presStyleIdx="1" presStyleCnt="7"/>
      <dgm:spPr/>
    </dgm:pt>
    <dgm:pt modelId="{4808B852-BE48-664D-807C-4B3A119607C6}" type="pres">
      <dgm:prSet presAssocID="{D8E9E52B-A879-E044-A9EC-FE6F4F6A3EBE}" presName="node" presStyleLbl="node1" presStyleIdx="2" presStyleCnt="8">
        <dgm:presLayoutVars>
          <dgm:bulletEnabled val="1"/>
        </dgm:presLayoutVars>
      </dgm:prSet>
      <dgm:spPr/>
    </dgm:pt>
    <dgm:pt modelId="{8CBBFB61-9EAB-2846-AF39-44FEADA899BC}" type="pres">
      <dgm:prSet presAssocID="{72F20016-6C7A-8F49-AF2D-9F2EE10E25E5}" presName="sibTrans" presStyleLbl="sibTrans1D1" presStyleIdx="2" presStyleCnt="7"/>
      <dgm:spPr/>
    </dgm:pt>
    <dgm:pt modelId="{A82598D2-E015-6D4F-893F-4AF76BE9E01A}" type="pres">
      <dgm:prSet presAssocID="{72F20016-6C7A-8F49-AF2D-9F2EE10E25E5}" presName="connectorText" presStyleLbl="sibTrans1D1" presStyleIdx="2" presStyleCnt="7"/>
      <dgm:spPr/>
    </dgm:pt>
    <dgm:pt modelId="{492A9CC2-1065-304B-8A0D-8CFAE4A17308}" type="pres">
      <dgm:prSet presAssocID="{0DB4DE1F-92BE-614E-97F3-10046172874E}" presName="node" presStyleLbl="node1" presStyleIdx="3" presStyleCnt="8">
        <dgm:presLayoutVars>
          <dgm:bulletEnabled val="1"/>
        </dgm:presLayoutVars>
      </dgm:prSet>
      <dgm:spPr/>
    </dgm:pt>
    <dgm:pt modelId="{2239861C-6B8D-5743-BA84-8D3851AC7E63}" type="pres">
      <dgm:prSet presAssocID="{2F270C69-B1E8-A84A-8836-FB57275C7EA6}" presName="sibTrans" presStyleLbl="sibTrans1D1" presStyleIdx="3" presStyleCnt="7"/>
      <dgm:spPr/>
    </dgm:pt>
    <dgm:pt modelId="{7F4AE6A0-9D24-BC4C-817B-8E0ABB3FF68A}" type="pres">
      <dgm:prSet presAssocID="{2F270C69-B1E8-A84A-8836-FB57275C7EA6}" presName="connectorText" presStyleLbl="sibTrans1D1" presStyleIdx="3" presStyleCnt="7"/>
      <dgm:spPr/>
    </dgm:pt>
    <dgm:pt modelId="{D1B1C6A4-72FB-F347-9C6F-2092A5C063E8}" type="pres">
      <dgm:prSet presAssocID="{6B5F53AB-BEA4-2341-9EA4-514F5B8C7F81}" presName="node" presStyleLbl="node1" presStyleIdx="4" presStyleCnt="8">
        <dgm:presLayoutVars>
          <dgm:bulletEnabled val="1"/>
        </dgm:presLayoutVars>
      </dgm:prSet>
      <dgm:spPr/>
    </dgm:pt>
    <dgm:pt modelId="{AF1668B9-8CCE-F74D-8059-E8BA92FEA3B4}" type="pres">
      <dgm:prSet presAssocID="{B780F4E3-4136-AE49-A34F-04FDB17477FD}" presName="sibTrans" presStyleLbl="sibTrans1D1" presStyleIdx="4" presStyleCnt="7"/>
      <dgm:spPr/>
    </dgm:pt>
    <dgm:pt modelId="{7D810758-BEFD-C741-8C36-D18852508939}" type="pres">
      <dgm:prSet presAssocID="{B780F4E3-4136-AE49-A34F-04FDB17477FD}" presName="connectorText" presStyleLbl="sibTrans1D1" presStyleIdx="4" presStyleCnt="7"/>
      <dgm:spPr/>
    </dgm:pt>
    <dgm:pt modelId="{2385E913-634B-6F4A-A0E4-D500B13D7CEE}" type="pres">
      <dgm:prSet presAssocID="{F0DF27A7-A9E8-3545-A7FE-43A8EC0262EF}" presName="node" presStyleLbl="node1" presStyleIdx="5" presStyleCnt="8">
        <dgm:presLayoutVars>
          <dgm:bulletEnabled val="1"/>
        </dgm:presLayoutVars>
      </dgm:prSet>
      <dgm:spPr/>
    </dgm:pt>
    <dgm:pt modelId="{10AB95F2-8AC7-AB4D-A805-0B6F8330D507}" type="pres">
      <dgm:prSet presAssocID="{CD31BCCE-60BE-484F-97DB-DF5530D5199D}" presName="sibTrans" presStyleLbl="sibTrans1D1" presStyleIdx="5" presStyleCnt="7"/>
      <dgm:spPr/>
    </dgm:pt>
    <dgm:pt modelId="{26C752A4-67D6-0845-B2DF-7D0884EA09D6}" type="pres">
      <dgm:prSet presAssocID="{CD31BCCE-60BE-484F-97DB-DF5530D5199D}" presName="connectorText" presStyleLbl="sibTrans1D1" presStyleIdx="5" presStyleCnt="7"/>
      <dgm:spPr/>
    </dgm:pt>
    <dgm:pt modelId="{E83885CB-97B8-9246-B9D0-0CAE05F16CFD}" type="pres">
      <dgm:prSet presAssocID="{DC5A356A-8A53-AA47-B8ED-E10F1DCBB565}" presName="node" presStyleLbl="node1" presStyleIdx="6" presStyleCnt="8">
        <dgm:presLayoutVars>
          <dgm:bulletEnabled val="1"/>
        </dgm:presLayoutVars>
      </dgm:prSet>
      <dgm:spPr/>
    </dgm:pt>
    <dgm:pt modelId="{8C937522-8EEE-5548-AF00-716667B0F7B6}" type="pres">
      <dgm:prSet presAssocID="{A90F715D-D08F-164A-9E78-F6BEBD6B114A}" presName="sibTrans" presStyleLbl="sibTrans1D1" presStyleIdx="6" presStyleCnt="7"/>
      <dgm:spPr/>
    </dgm:pt>
    <dgm:pt modelId="{1D026AF0-A474-C44C-826E-B7ED8270B126}" type="pres">
      <dgm:prSet presAssocID="{A90F715D-D08F-164A-9E78-F6BEBD6B114A}" presName="connectorText" presStyleLbl="sibTrans1D1" presStyleIdx="6" presStyleCnt="7"/>
      <dgm:spPr/>
    </dgm:pt>
    <dgm:pt modelId="{014B60CF-8CD4-FA45-957F-A9885E6879EE}" type="pres">
      <dgm:prSet presAssocID="{1D7C26F3-3429-4E4D-A3F4-79E630E5C259}" presName="node" presStyleLbl="node1" presStyleIdx="7" presStyleCnt="8">
        <dgm:presLayoutVars>
          <dgm:bulletEnabled val="1"/>
        </dgm:presLayoutVars>
      </dgm:prSet>
      <dgm:spPr/>
    </dgm:pt>
  </dgm:ptLst>
  <dgm:cxnLst>
    <dgm:cxn modelId="{42578F1B-44CA-B748-A25A-1FCC1F279DF3}" srcId="{3E8ED5EF-F58C-3747-9A66-45C5BFE4751D}" destId="{F0DF27A7-A9E8-3545-A7FE-43A8EC0262EF}" srcOrd="5" destOrd="0" parTransId="{638E1FA3-694F-7749-9106-7342D203245A}" sibTransId="{CD31BCCE-60BE-484F-97DB-DF5530D5199D}"/>
    <dgm:cxn modelId="{175B861F-5085-E844-B0E7-F00EDDA85154}" type="presOf" srcId="{AC10FEBC-307D-9143-870B-49CE08F8CDC9}" destId="{2CEB6DA6-EF40-7440-B8C6-ABEAC3BD264A}" srcOrd="1" destOrd="0" presId="urn:microsoft.com/office/officeart/2005/8/layout/bProcess3"/>
    <dgm:cxn modelId="{A5643D22-752D-E841-85C3-DCBBD9438AFE}" srcId="{3E8ED5EF-F58C-3747-9A66-45C5BFE4751D}" destId="{DC5A356A-8A53-AA47-B8ED-E10F1DCBB565}" srcOrd="6" destOrd="0" parTransId="{231B1831-BD46-EA45-9355-25F0A0BC4F15}" sibTransId="{A90F715D-D08F-164A-9E78-F6BEBD6B114A}"/>
    <dgm:cxn modelId="{33634C25-301F-D74B-99BF-39CDF0D049EB}" type="presOf" srcId="{3F37B7F5-683C-E54C-A820-2E6AEBC53627}" destId="{27CF454A-EFA5-0D45-9914-3A819FB83565}" srcOrd="1" destOrd="0" presId="urn:microsoft.com/office/officeart/2005/8/layout/bProcess3"/>
    <dgm:cxn modelId="{88844F35-E1D0-E043-9422-A2A7F31141D3}" type="presOf" srcId="{A90F715D-D08F-164A-9E78-F6BEBD6B114A}" destId="{1D026AF0-A474-C44C-826E-B7ED8270B126}" srcOrd="1" destOrd="0" presId="urn:microsoft.com/office/officeart/2005/8/layout/bProcess3"/>
    <dgm:cxn modelId="{2012D33C-349F-C44D-B480-70CDC083EB1C}" srcId="{3E8ED5EF-F58C-3747-9A66-45C5BFE4751D}" destId="{6B5F53AB-BEA4-2341-9EA4-514F5B8C7F81}" srcOrd="4" destOrd="0" parTransId="{4BBDA4C7-EEE2-F444-9289-3A91952E84E3}" sibTransId="{B780F4E3-4136-AE49-A34F-04FDB17477FD}"/>
    <dgm:cxn modelId="{86DC8640-755C-114D-9851-415C33722DA0}" type="presOf" srcId="{3F37B7F5-683C-E54C-A820-2E6AEBC53627}" destId="{9D7D57AC-D7FB-D442-9E4F-A00189E6B93D}" srcOrd="0" destOrd="0" presId="urn:microsoft.com/office/officeart/2005/8/layout/bProcess3"/>
    <dgm:cxn modelId="{A47B7F63-5C4D-3245-8C75-5044CF552717}" type="presOf" srcId="{2F270C69-B1E8-A84A-8836-FB57275C7EA6}" destId="{2239861C-6B8D-5743-BA84-8D3851AC7E63}" srcOrd="0" destOrd="0" presId="urn:microsoft.com/office/officeart/2005/8/layout/bProcess3"/>
    <dgm:cxn modelId="{520DF666-F3DA-FF46-9927-E5E5B5D573E1}" type="presOf" srcId="{CD31BCCE-60BE-484F-97DB-DF5530D5199D}" destId="{26C752A4-67D6-0845-B2DF-7D0884EA09D6}" srcOrd="1" destOrd="0" presId="urn:microsoft.com/office/officeart/2005/8/layout/bProcess3"/>
    <dgm:cxn modelId="{034DC26C-69E7-4C4F-A7B0-2F0026906E12}" srcId="{3E8ED5EF-F58C-3747-9A66-45C5BFE4751D}" destId="{0DB4DE1F-92BE-614E-97F3-10046172874E}" srcOrd="3" destOrd="0" parTransId="{3F46F06C-7BC3-564E-9358-BA55A9640320}" sibTransId="{2F270C69-B1E8-A84A-8836-FB57275C7EA6}"/>
    <dgm:cxn modelId="{4855F582-8316-4941-88AD-B4394B958337}" type="presOf" srcId="{AC10FEBC-307D-9143-870B-49CE08F8CDC9}" destId="{CED2D286-DE86-8C44-B232-BC04A83193B8}" srcOrd="0" destOrd="0" presId="urn:microsoft.com/office/officeart/2005/8/layout/bProcess3"/>
    <dgm:cxn modelId="{97EE9F90-F6FF-7C4B-AC58-23214464BB82}" type="presOf" srcId="{72F20016-6C7A-8F49-AF2D-9F2EE10E25E5}" destId="{8CBBFB61-9EAB-2846-AF39-44FEADA899BC}" srcOrd="0" destOrd="0" presId="urn:microsoft.com/office/officeart/2005/8/layout/bProcess3"/>
    <dgm:cxn modelId="{BD6C1097-EE30-D746-AB1A-C0E57AB62822}" srcId="{3E8ED5EF-F58C-3747-9A66-45C5BFE4751D}" destId="{D8E9E52B-A879-E044-A9EC-FE6F4F6A3EBE}" srcOrd="2" destOrd="0" parTransId="{7616E645-51FD-D245-B39A-29ADD0960A2B}" sibTransId="{72F20016-6C7A-8F49-AF2D-9F2EE10E25E5}"/>
    <dgm:cxn modelId="{10196E98-0FD9-534B-ABAC-213E1368ADDD}" srcId="{3E8ED5EF-F58C-3747-9A66-45C5BFE4751D}" destId="{BC0DB431-BBFD-7246-A61F-D0E9302A9B05}" srcOrd="1" destOrd="0" parTransId="{7985DC60-4DCD-C14B-9BA3-F31F38A54D95}" sibTransId="{AC10FEBC-307D-9143-870B-49CE08F8CDC9}"/>
    <dgm:cxn modelId="{0AEBBA9A-0670-C847-A071-ED6F0032284A}" type="presOf" srcId="{D8E9E52B-A879-E044-A9EC-FE6F4F6A3EBE}" destId="{4808B852-BE48-664D-807C-4B3A119607C6}" srcOrd="0" destOrd="0" presId="urn:microsoft.com/office/officeart/2005/8/layout/bProcess3"/>
    <dgm:cxn modelId="{C149259C-055E-2C43-937D-7A03DCF17216}" type="presOf" srcId="{A3B6C499-C1CB-794B-9063-2432813A7077}" destId="{962BD8B4-44C4-7141-B147-547033D365F2}" srcOrd="0" destOrd="0" presId="urn:microsoft.com/office/officeart/2005/8/layout/bProcess3"/>
    <dgm:cxn modelId="{A5C96C9F-5E72-8643-A333-CEB7F16C74E7}" type="presOf" srcId="{1D7C26F3-3429-4E4D-A3F4-79E630E5C259}" destId="{014B60CF-8CD4-FA45-957F-A9885E6879EE}" srcOrd="0" destOrd="0" presId="urn:microsoft.com/office/officeart/2005/8/layout/bProcess3"/>
    <dgm:cxn modelId="{FF188AB2-9D70-D647-8843-22D556D93B68}" type="presOf" srcId="{B780F4E3-4136-AE49-A34F-04FDB17477FD}" destId="{7D810758-BEFD-C741-8C36-D18852508939}" srcOrd="1" destOrd="0" presId="urn:microsoft.com/office/officeart/2005/8/layout/bProcess3"/>
    <dgm:cxn modelId="{B5F613B9-EED8-6C4F-BBE8-DF23CE98FF5A}" type="presOf" srcId="{3E8ED5EF-F58C-3747-9A66-45C5BFE4751D}" destId="{390D8C09-F3A2-3C47-93D2-047B574F6658}" srcOrd="0" destOrd="0" presId="urn:microsoft.com/office/officeart/2005/8/layout/bProcess3"/>
    <dgm:cxn modelId="{06FAF0BB-20F9-F84B-A8E6-23592B162FCF}" type="presOf" srcId="{B780F4E3-4136-AE49-A34F-04FDB17477FD}" destId="{AF1668B9-8CCE-F74D-8059-E8BA92FEA3B4}" srcOrd="0" destOrd="0" presId="urn:microsoft.com/office/officeart/2005/8/layout/bProcess3"/>
    <dgm:cxn modelId="{EFDA98C8-72DE-704D-AE05-77B6733CA057}" srcId="{3E8ED5EF-F58C-3747-9A66-45C5BFE4751D}" destId="{A3B6C499-C1CB-794B-9063-2432813A7077}" srcOrd="0" destOrd="0" parTransId="{DAF4D960-F32E-6245-9593-B17E3EE668B3}" sibTransId="{3F37B7F5-683C-E54C-A820-2E6AEBC53627}"/>
    <dgm:cxn modelId="{490716D0-BFE7-954B-918C-9956FBCE8E9C}" type="presOf" srcId="{0DB4DE1F-92BE-614E-97F3-10046172874E}" destId="{492A9CC2-1065-304B-8A0D-8CFAE4A17308}" srcOrd="0" destOrd="0" presId="urn:microsoft.com/office/officeart/2005/8/layout/bProcess3"/>
    <dgm:cxn modelId="{B44528E0-97D4-AD4B-A696-34C15C611B02}" type="presOf" srcId="{A90F715D-D08F-164A-9E78-F6BEBD6B114A}" destId="{8C937522-8EEE-5548-AF00-716667B0F7B6}" srcOrd="0" destOrd="0" presId="urn:microsoft.com/office/officeart/2005/8/layout/bProcess3"/>
    <dgm:cxn modelId="{CE3E0CE1-4590-2843-A530-C45C47C31447}" type="presOf" srcId="{2F270C69-B1E8-A84A-8836-FB57275C7EA6}" destId="{7F4AE6A0-9D24-BC4C-817B-8E0ABB3FF68A}" srcOrd="1" destOrd="0" presId="urn:microsoft.com/office/officeart/2005/8/layout/bProcess3"/>
    <dgm:cxn modelId="{D4F6ECE2-2E97-AF4E-9BD3-B01F6477A5C8}" type="presOf" srcId="{DC5A356A-8A53-AA47-B8ED-E10F1DCBB565}" destId="{E83885CB-97B8-9246-B9D0-0CAE05F16CFD}" srcOrd="0" destOrd="0" presId="urn:microsoft.com/office/officeart/2005/8/layout/bProcess3"/>
    <dgm:cxn modelId="{7160C3E4-7AB3-7A43-8B6E-AC8FB67CA89B}" type="presOf" srcId="{F0DF27A7-A9E8-3545-A7FE-43A8EC0262EF}" destId="{2385E913-634B-6F4A-A0E4-D500B13D7CEE}" srcOrd="0" destOrd="0" presId="urn:microsoft.com/office/officeart/2005/8/layout/bProcess3"/>
    <dgm:cxn modelId="{C1DD48E5-3EBD-C34C-917D-9D21714A65F9}" type="presOf" srcId="{BC0DB431-BBFD-7246-A61F-D0E9302A9B05}" destId="{91E0B339-93F2-9A46-B668-7491708AA682}" srcOrd="0" destOrd="0" presId="urn:microsoft.com/office/officeart/2005/8/layout/bProcess3"/>
    <dgm:cxn modelId="{7B9F69EC-826C-8A4A-8171-A4791638E9B4}" type="presOf" srcId="{72F20016-6C7A-8F49-AF2D-9F2EE10E25E5}" destId="{A82598D2-E015-6D4F-893F-4AF76BE9E01A}" srcOrd="1" destOrd="0" presId="urn:microsoft.com/office/officeart/2005/8/layout/bProcess3"/>
    <dgm:cxn modelId="{1EE97CEE-C1C0-E241-B7D9-7B0689ECF5AE}" srcId="{3E8ED5EF-F58C-3747-9A66-45C5BFE4751D}" destId="{1D7C26F3-3429-4E4D-A3F4-79E630E5C259}" srcOrd="7" destOrd="0" parTransId="{2C482515-388E-464A-8EEC-12AFC179D705}" sibTransId="{62F4324B-8875-9F46-ACE1-65DB2137CCD4}"/>
    <dgm:cxn modelId="{0BE4CDF0-96C9-1848-B07D-7B1CF6542762}" type="presOf" srcId="{CD31BCCE-60BE-484F-97DB-DF5530D5199D}" destId="{10AB95F2-8AC7-AB4D-A805-0B6F8330D507}" srcOrd="0" destOrd="0" presId="urn:microsoft.com/office/officeart/2005/8/layout/bProcess3"/>
    <dgm:cxn modelId="{9DDAE5F4-622E-0D46-A05C-E224A7A44FC0}" type="presOf" srcId="{6B5F53AB-BEA4-2341-9EA4-514F5B8C7F81}" destId="{D1B1C6A4-72FB-F347-9C6F-2092A5C063E8}" srcOrd="0" destOrd="0" presId="urn:microsoft.com/office/officeart/2005/8/layout/bProcess3"/>
    <dgm:cxn modelId="{84B6A541-8CC4-9E42-B850-483B8A602D2D}" type="presParOf" srcId="{390D8C09-F3A2-3C47-93D2-047B574F6658}" destId="{962BD8B4-44C4-7141-B147-547033D365F2}" srcOrd="0" destOrd="0" presId="urn:microsoft.com/office/officeart/2005/8/layout/bProcess3"/>
    <dgm:cxn modelId="{70A9B2C3-9B30-E74F-88B9-736208B01C0D}" type="presParOf" srcId="{390D8C09-F3A2-3C47-93D2-047B574F6658}" destId="{9D7D57AC-D7FB-D442-9E4F-A00189E6B93D}" srcOrd="1" destOrd="0" presId="urn:microsoft.com/office/officeart/2005/8/layout/bProcess3"/>
    <dgm:cxn modelId="{522E6B35-0E83-854B-816D-F4AF52A7FEC2}" type="presParOf" srcId="{9D7D57AC-D7FB-D442-9E4F-A00189E6B93D}" destId="{27CF454A-EFA5-0D45-9914-3A819FB83565}" srcOrd="0" destOrd="0" presId="urn:microsoft.com/office/officeart/2005/8/layout/bProcess3"/>
    <dgm:cxn modelId="{1E4C23DA-6981-7D47-A9FB-F85405247FB5}" type="presParOf" srcId="{390D8C09-F3A2-3C47-93D2-047B574F6658}" destId="{91E0B339-93F2-9A46-B668-7491708AA682}" srcOrd="2" destOrd="0" presId="urn:microsoft.com/office/officeart/2005/8/layout/bProcess3"/>
    <dgm:cxn modelId="{2B5BE6B6-3424-5C4B-84BD-767C3FC585C7}" type="presParOf" srcId="{390D8C09-F3A2-3C47-93D2-047B574F6658}" destId="{CED2D286-DE86-8C44-B232-BC04A83193B8}" srcOrd="3" destOrd="0" presId="urn:microsoft.com/office/officeart/2005/8/layout/bProcess3"/>
    <dgm:cxn modelId="{0A481632-6E12-5948-8C4B-21B69339F197}" type="presParOf" srcId="{CED2D286-DE86-8C44-B232-BC04A83193B8}" destId="{2CEB6DA6-EF40-7440-B8C6-ABEAC3BD264A}" srcOrd="0" destOrd="0" presId="urn:microsoft.com/office/officeart/2005/8/layout/bProcess3"/>
    <dgm:cxn modelId="{D59A41CC-51F0-8F4B-A4B6-47B630A64EA7}" type="presParOf" srcId="{390D8C09-F3A2-3C47-93D2-047B574F6658}" destId="{4808B852-BE48-664D-807C-4B3A119607C6}" srcOrd="4" destOrd="0" presId="urn:microsoft.com/office/officeart/2005/8/layout/bProcess3"/>
    <dgm:cxn modelId="{5CBE1551-D2B8-C247-87C4-D9CFC78FE5F1}" type="presParOf" srcId="{390D8C09-F3A2-3C47-93D2-047B574F6658}" destId="{8CBBFB61-9EAB-2846-AF39-44FEADA899BC}" srcOrd="5" destOrd="0" presId="urn:microsoft.com/office/officeart/2005/8/layout/bProcess3"/>
    <dgm:cxn modelId="{28B83A29-5C58-0449-B838-0789937AFFE2}" type="presParOf" srcId="{8CBBFB61-9EAB-2846-AF39-44FEADA899BC}" destId="{A82598D2-E015-6D4F-893F-4AF76BE9E01A}" srcOrd="0" destOrd="0" presId="urn:microsoft.com/office/officeart/2005/8/layout/bProcess3"/>
    <dgm:cxn modelId="{687BF6AF-B463-FF41-B4AB-4CA8961C3C26}" type="presParOf" srcId="{390D8C09-F3A2-3C47-93D2-047B574F6658}" destId="{492A9CC2-1065-304B-8A0D-8CFAE4A17308}" srcOrd="6" destOrd="0" presId="urn:microsoft.com/office/officeart/2005/8/layout/bProcess3"/>
    <dgm:cxn modelId="{9C4E4CF2-3CFD-C44A-9A29-46FF21026E54}" type="presParOf" srcId="{390D8C09-F3A2-3C47-93D2-047B574F6658}" destId="{2239861C-6B8D-5743-BA84-8D3851AC7E63}" srcOrd="7" destOrd="0" presId="urn:microsoft.com/office/officeart/2005/8/layout/bProcess3"/>
    <dgm:cxn modelId="{BB1B24FB-2C74-7D40-94C7-ECBF829660AE}" type="presParOf" srcId="{2239861C-6B8D-5743-BA84-8D3851AC7E63}" destId="{7F4AE6A0-9D24-BC4C-817B-8E0ABB3FF68A}" srcOrd="0" destOrd="0" presId="urn:microsoft.com/office/officeart/2005/8/layout/bProcess3"/>
    <dgm:cxn modelId="{6497D47E-68E4-CA42-BB76-36874CD14C81}" type="presParOf" srcId="{390D8C09-F3A2-3C47-93D2-047B574F6658}" destId="{D1B1C6A4-72FB-F347-9C6F-2092A5C063E8}" srcOrd="8" destOrd="0" presId="urn:microsoft.com/office/officeart/2005/8/layout/bProcess3"/>
    <dgm:cxn modelId="{77A7E2C2-5404-D342-8468-3412A1970122}" type="presParOf" srcId="{390D8C09-F3A2-3C47-93D2-047B574F6658}" destId="{AF1668B9-8CCE-F74D-8059-E8BA92FEA3B4}" srcOrd="9" destOrd="0" presId="urn:microsoft.com/office/officeart/2005/8/layout/bProcess3"/>
    <dgm:cxn modelId="{1CD1A5DD-94A8-AA4C-AE5F-C443622ABBCF}" type="presParOf" srcId="{AF1668B9-8CCE-F74D-8059-E8BA92FEA3B4}" destId="{7D810758-BEFD-C741-8C36-D18852508939}" srcOrd="0" destOrd="0" presId="urn:microsoft.com/office/officeart/2005/8/layout/bProcess3"/>
    <dgm:cxn modelId="{A1E954BF-E861-FB43-B821-A6C86FFA86CD}" type="presParOf" srcId="{390D8C09-F3A2-3C47-93D2-047B574F6658}" destId="{2385E913-634B-6F4A-A0E4-D500B13D7CEE}" srcOrd="10" destOrd="0" presId="urn:microsoft.com/office/officeart/2005/8/layout/bProcess3"/>
    <dgm:cxn modelId="{B7B892A8-EF58-9B48-AA8C-46C14A8C7F32}" type="presParOf" srcId="{390D8C09-F3A2-3C47-93D2-047B574F6658}" destId="{10AB95F2-8AC7-AB4D-A805-0B6F8330D507}" srcOrd="11" destOrd="0" presId="urn:microsoft.com/office/officeart/2005/8/layout/bProcess3"/>
    <dgm:cxn modelId="{0BA6A3BE-AAE9-CD48-A68D-5C909A0A57E9}" type="presParOf" srcId="{10AB95F2-8AC7-AB4D-A805-0B6F8330D507}" destId="{26C752A4-67D6-0845-B2DF-7D0884EA09D6}" srcOrd="0" destOrd="0" presId="urn:microsoft.com/office/officeart/2005/8/layout/bProcess3"/>
    <dgm:cxn modelId="{B4C6B89D-9169-BB4B-AB49-1CDC07BB52C2}" type="presParOf" srcId="{390D8C09-F3A2-3C47-93D2-047B574F6658}" destId="{E83885CB-97B8-9246-B9D0-0CAE05F16CFD}" srcOrd="12" destOrd="0" presId="urn:microsoft.com/office/officeart/2005/8/layout/bProcess3"/>
    <dgm:cxn modelId="{017FC471-8A81-FC4C-8878-71CEA235ED55}" type="presParOf" srcId="{390D8C09-F3A2-3C47-93D2-047B574F6658}" destId="{8C937522-8EEE-5548-AF00-716667B0F7B6}" srcOrd="13" destOrd="0" presId="urn:microsoft.com/office/officeart/2005/8/layout/bProcess3"/>
    <dgm:cxn modelId="{136860E8-E79A-6C40-9AD9-9C70DEF6F895}" type="presParOf" srcId="{8C937522-8EEE-5548-AF00-716667B0F7B6}" destId="{1D026AF0-A474-C44C-826E-B7ED8270B126}" srcOrd="0" destOrd="0" presId="urn:microsoft.com/office/officeart/2005/8/layout/bProcess3"/>
    <dgm:cxn modelId="{5BBCB100-357C-0D45-BBC8-DD368AC5334C}" type="presParOf" srcId="{390D8C09-F3A2-3C47-93D2-047B574F6658}" destId="{014B60CF-8CD4-FA45-957F-A9885E6879EE}" srcOrd="14" destOrd="0" presId="urn:microsoft.com/office/officeart/2005/8/layout/bProcess3"/>
  </dgm:cxnLst>
  <dgm:bg>
    <a:solidFill>
      <a:schemeClr val="tx1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E8ED5EF-F58C-3747-9A66-45C5BFE4751D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A3B6C499-C1CB-794B-9063-2432813A7077}">
      <dgm:prSet phldrT="[Text]" custT="1"/>
      <dgm:spPr>
        <a:solidFill>
          <a:srgbClr val="0097A8"/>
        </a:solidFill>
      </dgm:spPr>
      <dgm:t>
        <a:bodyPr/>
        <a:lstStyle/>
        <a:p>
          <a:r>
            <a: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Dataset</a:t>
          </a:r>
        </a:p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.jpg files of 3 classes</a:t>
          </a:r>
          <a:r>
            <a: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</a:p>
      </dgm:t>
    </dgm:pt>
    <dgm:pt modelId="{DAF4D960-F32E-6245-9593-B17E3EE668B3}" type="parTrans" cxnId="{EFDA98C8-72DE-704D-AE05-77B6733CA057}">
      <dgm:prSet/>
      <dgm:spPr/>
      <dgm:t>
        <a:bodyPr/>
        <a:lstStyle/>
        <a:p>
          <a:endParaRPr lang="en-US"/>
        </a:p>
      </dgm:t>
    </dgm:pt>
    <dgm:pt modelId="{3F37B7F5-683C-E54C-A820-2E6AEBC53627}" type="sibTrans" cxnId="{EFDA98C8-72DE-704D-AE05-77B6733CA057}">
      <dgm:prSet/>
      <dgm:spPr/>
      <dgm:t>
        <a:bodyPr/>
        <a:lstStyle/>
        <a:p>
          <a:endParaRPr lang="en-US"/>
        </a:p>
      </dgm:t>
    </dgm:pt>
    <dgm:pt modelId="{BC0DB431-BBFD-7246-A61F-D0E9302A9B05}">
      <dgm:prSet phldrT="[Text]" custT="1"/>
      <dgm:spPr>
        <a:solidFill>
          <a:schemeClr val="bg1"/>
        </a:solidFill>
        <a:ln>
          <a:solidFill>
            <a:srgbClr val="0097A8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Pre-processing</a:t>
          </a:r>
        </a:p>
        <a:p>
          <a:pPr>
            <a:buFont typeface="+mj-lt"/>
            <a:buAutoNum type="arabicPeriod"/>
          </a:pPr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Edge Detection</a:t>
          </a:r>
        </a:p>
      </dgm:t>
    </dgm:pt>
    <dgm:pt modelId="{7985DC60-4DCD-C14B-9BA3-F31F38A54D95}" type="parTrans" cxnId="{10196E98-0FD9-534B-ABAC-213E1368ADDD}">
      <dgm:prSet/>
      <dgm:spPr/>
      <dgm:t>
        <a:bodyPr/>
        <a:lstStyle/>
        <a:p>
          <a:endParaRPr lang="en-US"/>
        </a:p>
      </dgm:t>
    </dgm:pt>
    <dgm:pt modelId="{AC10FEBC-307D-9143-870B-49CE08F8CDC9}" type="sibTrans" cxnId="{10196E98-0FD9-534B-ABAC-213E1368ADDD}">
      <dgm:prSet/>
      <dgm:spPr/>
      <dgm:t>
        <a:bodyPr/>
        <a:lstStyle/>
        <a:p>
          <a:endParaRPr lang="en-US"/>
        </a:p>
      </dgm:t>
    </dgm:pt>
    <dgm:pt modelId="{D8E9E52B-A879-E044-A9EC-FE6F4F6A3EBE}">
      <dgm:prSet custT="1"/>
      <dgm:spPr>
        <a:solidFill>
          <a:srgbClr val="0097A8"/>
        </a:solidFill>
      </dgm:spPr>
      <dgm:t>
        <a:bodyPr/>
        <a:lstStyle/>
        <a:p>
          <a:pPr>
            <a:buFont typeface="+mj-lt"/>
            <a:buAutoNum type="arabicPeriod"/>
          </a:pPr>
          <a:r>
            <a:rPr lang="en-US" sz="1600" b="1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Training</a:t>
          </a:r>
        </a:p>
        <a:p>
          <a:pPr>
            <a:buFont typeface="+mj-lt"/>
            <a:buAutoNum type="arabicPeriod"/>
          </a:pPr>
          <a:r>
            <a:rPr lang="en-US" sz="1200" b="1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CNN</a:t>
          </a:r>
          <a:endParaRPr lang="en-CA" sz="1200" b="1" i="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616E645-51FD-D245-B39A-29ADD0960A2B}" type="parTrans" cxnId="{BD6C1097-EE30-D746-AB1A-C0E57AB62822}">
      <dgm:prSet/>
      <dgm:spPr/>
      <dgm:t>
        <a:bodyPr/>
        <a:lstStyle/>
        <a:p>
          <a:endParaRPr lang="en-US"/>
        </a:p>
      </dgm:t>
    </dgm:pt>
    <dgm:pt modelId="{72F20016-6C7A-8F49-AF2D-9F2EE10E25E5}" type="sibTrans" cxnId="{BD6C1097-EE30-D746-AB1A-C0E57AB62822}">
      <dgm:prSet/>
      <dgm:spPr/>
      <dgm:t>
        <a:bodyPr/>
        <a:lstStyle/>
        <a:p>
          <a:endParaRPr lang="en-US"/>
        </a:p>
      </dgm:t>
    </dgm:pt>
    <dgm:pt modelId="{6B5F53AB-BEA4-2341-9EA4-514F5B8C7F81}">
      <dgm:prSet custT="1"/>
      <dgm:spPr>
        <a:solidFill>
          <a:srgbClr val="0097A8"/>
        </a:solidFill>
      </dgm:spPr>
      <dgm:t>
        <a:bodyPr/>
        <a:lstStyle/>
        <a:p>
          <a:r>
            <a:rPr lang="en-US" sz="1600" b="1" i="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Tumour</a:t>
          </a:r>
          <a:endParaRPr lang="en-CA" sz="1600" b="1" i="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BBDA4C7-EEE2-F444-9289-3A91952E84E3}" type="parTrans" cxnId="{2012D33C-349F-C44D-B480-70CDC083EB1C}">
      <dgm:prSet/>
      <dgm:spPr/>
      <dgm:t>
        <a:bodyPr/>
        <a:lstStyle/>
        <a:p>
          <a:endParaRPr lang="en-US"/>
        </a:p>
      </dgm:t>
    </dgm:pt>
    <dgm:pt modelId="{B780F4E3-4136-AE49-A34F-04FDB17477FD}" type="sibTrans" cxnId="{2012D33C-349F-C44D-B480-70CDC083EB1C}">
      <dgm:prSet/>
      <dgm:spPr/>
      <dgm:t>
        <a:bodyPr/>
        <a:lstStyle/>
        <a:p>
          <a:endParaRPr lang="en-US"/>
        </a:p>
      </dgm:t>
    </dgm:pt>
    <dgm:pt modelId="{0DB4DE1F-92BE-614E-97F3-10046172874E}">
      <dgm:prSet custT="1"/>
      <dgm:spPr>
        <a:solidFill>
          <a:schemeClr val="bg1"/>
        </a:solidFill>
        <a:ln>
          <a:solidFill>
            <a:srgbClr val="0097A8"/>
          </a:solidFill>
        </a:ln>
      </dgm:spPr>
      <dgm:t>
        <a:bodyPr/>
        <a:lstStyle/>
        <a:p>
          <a:pPr>
            <a:buFont typeface="+mj-lt"/>
            <a:buAutoNum type="arabicPeriod"/>
          </a:pPr>
          <a:r>
            <a:rPr lang="en-CA" sz="1600" b="1" i="0" dirty="0">
              <a:solidFill>
                <a:schemeClr val="tx1"/>
              </a:solidFill>
            </a:rPr>
            <a:t>Model</a:t>
          </a:r>
        </a:p>
      </dgm:t>
    </dgm:pt>
    <dgm:pt modelId="{3F46F06C-7BC3-564E-9358-BA55A9640320}" type="parTrans" cxnId="{034DC26C-69E7-4C4F-A7B0-2F0026906E12}">
      <dgm:prSet/>
      <dgm:spPr/>
      <dgm:t>
        <a:bodyPr/>
        <a:lstStyle/>
        <a:p>
          <a:endParaRPr lang="en-US"/>
        </a:p>
      </dgm:t>
    </dgm:pt>
    <dgm:pt modelId="{2F270C69-B1E8-A84A-8836-FB57275C7EA6}" type="sibTrans" cxnId="{034DC26C-69E7-4C4F-A7B0-2F0026906E12}">
      <dgm:prSet/>
      <dgm:spPr/>
      <dgm:t>
        <a:bodyPr/>
        <a:lstStyle/>
        <a:p>
          <a:endParaRPr lang="en-US"/>
        </a:p>
      </dgm:t>
    </dgm:pt>
    <dgm:pt modelId="{45517EFD-D524-D14F-B7EB-1AAF388EA9DB}">
      <dgm:prSet custT="1"/>
      <dgm:spPr>
        <a:solidFill>
          <a:schemeClr val="bg1"/>
        </a:solidFill>
        <a:ln>
          <a:solidFill>
            <a:srgbClr val="0097A8"/>
          </a:solidFill>
        </a:ln>
      </dgm:spPr>
      <dgm:t>
        <a:bodyPr/>
        <a:lstStyle/>
        <a:p>
          <a:r>
            <a:rPr lang="en-CA" sz="1450" b="1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Glioma</a:t>
          </a:r>
        </a:p>
      </dgm:t>
    </dgm:pt>
    <dgm:pt modelId="{9D309DB4-3835-7F40-A97C-B0AB881224C5}" type="parTrans" cxnId="{895AC5D2-63A4-594E-8397-6B09DBCEBE19}">
      <dgm:prSet/>
      <dgm:spPr/>
      <dgm:t>
        <a:bodyPr/>
        <a:lstStyle/>
        <a:p>
          <a:endParaRPr lang="en-US"/>
        </a:p>
      </dgm:t>
    </dgm:pt>
    <dgm:pt modelId="{0DF7DEE9-AAB0-584C-9FA5-C7CD335B8F68}" type="sibTrans" cxnId="{895AC5D2-63A4-594E-8397-6B09DBCEBE19}">
      <dgm:prSet/>
      <dgm:spPr/>
      <dgm:t>
        <a:bodyPr/>
        <a:lstStyle/>
        <a:p>
          <a:endParaRPr lang="en-US"/>
        </a:p>
      </dgm:t>
    </dgm:pt>
    <dgm:pt modelId="{DA5EAE82-764B-9B43-8061-4C194D00B319}" type="pres">
      <dgm:prSet presAssocID="{3E8ED5EF-F58C-3747-9A66-45C5BFE4751D}" presName="Name0" presStyleCnt="0">
        <dgm:presLayoutVars>
          <dgm:dir/>
          <dgm:resizeHandles val="exact"/>
        </dgm:presLayoutVars>
      </dgm:prSet>
      <dgm:spPr/>
    </dgm:pt>
    <dgm:pt modelId="{E9D301DA-15F7-3442-8391-F180B17D544C}" type="pres">
      <dgm:prSet presAssocID="{A3B6C499-C1CB-794B-9063-2432813A7077}" presName="node" presStyleLbl="node1" presStyleIdx="0" presStyleCnt="6">
        <dgm:presLayoutVars>
          <dgm:bulletEnabled val="1"/>
        </dgm:presLayoutVars>
      </dgm:prSet>
      <dgm:spPr/>
    </dgm:pt>
    <dgm:pt modelId="{A3FAEC13-DE3E-6D4D-878C-0253FE633F21}" type="pres">
      <dgm:prSet presAssocID="{3F37B7F5-683C-E54C-A820-2E6AEBC53627}" presName="sibTrans" presStyleLbl="sibTrans2D1" presStyleIdx="0" presStyleCnt="5"/>
      <dgm:spPr/>
    </dgm:pt>
    <dgm:pt modelId="{165B4839-4DDA-554C-8205-99F1B023122C}" type="pres">
      <dgm:prSet presAssocID="{3F37B7F5-683C-E54C-A820-2E6AEBC53627}" presName="connectorText" presStyleLbl="sibTrans2D1" presStyleIdx="0" presStyleCnt="5"/>
      <dgm:spPr/>
    </dgm:pt>
    <dgm:pt modelId="{CFCB8B05-4F14-424E-A0EB-A2C8DBFDD3B4}" type="pres">
      <dgm:prSet presAssocID="{BC0DB431-BBFD-7246-A61F-D0E9302A9B05}" presName="node" presStyleLbl="node1" presStyleIdx="1" presStyleCnt="6">
        <dgm:presLayoutVars>
          <dgm:bulletEnabled val="1"/>
        </dgm:presLayoutVars>
      </dgm:prSet>
      <dgm:spPr/>
    </dgm:pt>
    <dgm:pt modelId="{19380685-451E-3649-B30A-F7114D19FC31}" type="pres">
      <dgm:prSet presAssocID="{AC10FEBC-307D-9143-870B-49CE08F8CDC9}" presName="sibTrans" presStyleLbl="sibTrans2D1" presStyleIdx="1" presStyleCnt="5"/>
      <dgm:spPr/>
    </dgm:pt>
    <dgm:pt modelId="{D4844D93-A63D-5A44-BEA0-5FB5EF074DD2}" type="pres">
      <dgm:prSet presAssocID="{AC10FEBC-307D-9143-870B-49CE08F8CDC9}" presName="connectorText" presStyleLbl="sibTrans2D1" presStyleIdx="1" presStyleCnt="5"/>
      <dgm:spPr/>
    </dgm:pt>
    <dgm:pt modelId="{F29E3653-5794-7D47-9244-5D68B7D26A3E}" type="pres">
      <dgm:prSet presAssocID="{D8E9E52B-A879-E044-A9EC-FE6F4F6A3EBE}" presName="node" presStyleLbl="node1" presStyleIdx="2" presStyleCnt="6">
        <dgm:presLayoutVars>
          <dgm:bulletEnabled val="1"/>
        </dgm:presLayoutVars>
      </dgm:prSet>
      <dgm:spPr/>
    </dgm:pt>
    <dgm:pt modelId="{50FC4A15-8EAC-7548-A4AD-3085EAAD39FE}" type="pres">
      <dgm:prSet presAssocID="{72F20016-6C7A-8F49-AF2D-9F2EE10E25E5}" presName="sibTrans" presStyleLbl="sibTrans2D1" presStyleIdx="2" presStyleCnt="5"/>
      <dgm:spPr/>
    </dgm:pt>
    <dgm:pt modelId="{F5479F79-E62F-4B45-BECA-6DC20D66F037}" type="pres">
      <dgm:prSet presAssocID="{72F20016-6C7A-8F49-AF2D-9F2EE10E25E5}" presName="connectorText" presStyleLbl="sibTrans2D1" presStyleIdx="2" presStyleCnt="5"/>
      <dgm:spPr/>
    </dgm:pt>
    <dgm:pt modelId="{FCFBFD9F-6148-B44F-B72F-C653753064F1}" type="pres">
      <dgm:prSet presAssocID="{0DB4DE1F-92BE-614E-97F3-10046172874E}" presName="node" presStyleLbl="node1" presStyleIdx="3" presStyleCnt="6">
        <dgm:presLayoutVars>
          <dgm:bulletEnabled val="1"/>
        </dgm:presLayoutVars>
      </dgm:prSet>
      <dgm:spPr/>
    </dgm:pt>
    <dgm:pt modelId="{4525B52F-BC4C-BD41-A3C7-D998FBC48A6A}" type="pres">
      <dgm:prSet presAssocID="{2F270C69-B1E8-A84A-8836-FB57275C7EA6}" presName="sibTrans" presStyleLbl="sibTrans2D1" presStyleIdx="3" presStyleCnt="5"/>
      <dgm:spPr/>
    </dgm:pt>
    <dgm:pt modelId="{8744C3F8-3F58-4444-A5AD-E3E93BBDB75C}" type="pres">
      <dgm:prSet presAssocID="{2F270C69-B1E8-A84A-8836-FB57275C7EA6}" presName="connectorText" presStyleLbl="sibTrans2D1" presStyleIdx="3" presStyleCnt="5"/>
      <dgm:spPr/>
    </dgm:pt>
    <dgm:pt modelId="{8029A802-9831-0348-A2A0-D50B53B87EAB}" type="pres">
      <dgm:prSet presAssocID="{6B5F53AB-BEA4-2341-9EA4-514F5B8C7F81}" presName="node" presStyleLbl="node1" presStyleIdx="4" presStyleCnt="6">
        <dgm:presLayoutVars>
          <dgm:bulletEnabled val="1"/>
        </dgm:presLayoutVars>
      </dgm:prSet>
      <dgm:spPr/>
    </dgm:pt>
    <dgm:pt modelId="{C12225FF-5097-9E42-A66D-67B298D67FB3}" type="pres">
      <dgm:prSet presAssocID="{B780F4E3-4136-AE49-A34F-04FDB17477FD}" presName="sibTrans" presStyleLbl="sibTrans2D1" presStyleIdx="4" presStyleCnt="5"/>
      <dgm:spPr/>
    </dgm:pt>
    <dgm:pt modelId="{1ABE86B2-47C0-2147-9A3E-C6202B404FFF}" type="pres">
      <dgm:prSet presAssocID="{B780F4E3-4136-AE49-A34F-04FDB17477FD}" presName="connectorText" presStyleLbl="sibTrans2D1" presStyleIdx="4" presStyleCnt="5"/>
      <dgm:spPr/>
    </dgm:pt>
    <dgm:pt modelId="{AACEE81E-BF29-7441-AC28-C836E1B46B25}" type="pres">
      <dgm:prSet presAssocID="{45517EFD-D524-D14F-B7EB-1AAF388EA9DB}" presName="node" presStyleLbl="node1" presStyleIdx="5" presStyleCnt="6">
        <dgm:presLayoutVars>
          <dgm:bulletEnabled val="1"/>
        </dgm:presLayoutVars>
      </dgm:prSet>
      <dgm:spPr/>
    </dgm:pt>
  </dgm:ptLst>
  <dgm:cxnLst>
    <dgm:cxn modelId="{25CCA911-4D6C-AA42-A328-B8DE0739F811}" type="presOf" srcId="{B780F4E3-4136-AE49-A34F-04FDB17477FD}" destId="{C12225FF-5097-9E42-A66D-67B298D67FB3}" srcOrd="0" destOrd="0" presId="urn:microsoft.com/office/officeart/2005/8/layout/process1"/>
    <dgm:cxn modelId="{421DA119-014B-5C4A-9B4F-F06B29B49163}" type="presOf" srcId="{3E8ED5EF-F58C-3747-9A66-45C5BFE4751D}" destId="{DA5EAE82-764B-9B43-8061-4C194D00B319}" srcOrd="0" destOrd="0" presId="urn:microsoft.com/office/officeart/2005/8/layout/process1"/>
    <dgm:cxn modelId="{8BE5C420-1D6F-7C45-B506-877149F4FE99}" type="presOf" srcId="{3F37B7F5-683C-E54C-A820-2E6AEBC53627}" destId="{A3FAEC13-DE3E-6D4D-878C-0253FE633F21}" srcOrd="0" destOrd="0" presId="urn:microsoft.com/office/officeart/2005/8/layout/process1"/>
    <dgm:cxn modelId="{F0948026-6DF2-104A-B538-E126AF1EE977}" type="presOf" srcId="{AC10FEBC-307D-9143-870B-49CE08F8CDC9}" destId="{19380685-451E-3649-B30A-F7114D19FC31}" srcOrd="0" destOrd="0" presId="urn:microsoft.com/office/officeart/2005/8/layout/process1"/>
    <dgm:cxn modelId="{2012D33C-349F-C44D-B480-70CDC083EB1C}" srcId="{3E8ED5EF-F58C-3747-9A66-45C5BFE4751D}" destId="{6B5F53AB-BEA4-2341-9EA4-514F5B8C7F81}" srcOrd="4" destOrd="0" parTransId="{4BBDA4C7-EEE2-F444-9289-3A91952E84E3}" sibTransId="{B780F4E3-4136-AE49-A34F-04FDB17477FD}"/>
    <dgm:cxn modelId="{A41C4E64-ED2C-8643-95B7-0390B19307D0}" type="presOf" srcId="{B780F4E3-4136-AE49-A34F-04FDB17477FD}" destId="{1ABE86B2-47C0-2147-9A3E-C6202B404FFF}" srcOrd="1" destOrd="0" presId="urn:microsoft.com/office/officeart/2005/8/layout/process1"/>
    <dgm:cxn modelId="{3D6F026B-D217-D94A-A69D-C8E983D94C15}" type="presOf" srcId="{72F20016-6C7A-8F49-AF2D-9F2EE10E25E5}" destId="{F5479F79-E62F-4B45-BECA-6DC20D66F037}" srcOrd="1" destOrd="0" presId="urn:microsoft.com/office/officeart/2005/8/layout/process1"/>
    <dgm:cxn modelId="{034DC26C-69E7-4C4F-A7B0-2F0026906E12}" srcId="{3E8ED5EF-F58C-3747-9A66-45C5BFE4751D}" destId="{0DB4DE1F-92BE-614E-97F3-10046172874E}" srcOrd="3" destOrd="0" parTransId="{3F46F06C-7BC3-564E-9358-BA55A9640320}" sibTransId="{2F270C69-B1E8-A84A-8836-FB57275C7EA6}"/>
    <dgm:cxn modelId="{885BA47E-ACFF-214B-A6E6-9C006BE1CA93}" type="presOf" srcId="{A3B6C499-C1CB-794B-9063-2432813A7077}" destId="{E9D301DA-15F7-3442-8391-F180B17D544C}" srcOrd="0" destOrd="0" presId="urn:microsoft.com/office/officeart/2005/8/layout/process1"/>
    <dgm:cxn modelId="{4568177F-26EC-5C40-8DDD-AC3780EBDEF1}" type="presOf" srcId="{2F270C69-B1E8-A84A-8836-FB57275C7EA6}" destId="{8744C3F8-3F58-4444-A5AD-E3E93BBDB75C}" srcOrd="1" destOrd="0" presId="urn:microsoft.com/office/officeart/2005/8/layout/process1"/>
    <dgm:cxn modelId="{529E7591-5BB1-5040-9CF4-9993AFA74D66}" type="presOf" srcId="{0DB4DE1F-92BE-614E-97F3-10046172874E}" destId="{FCFBFD9F-6148-B44F-B72F-C653753064F1}" srcOrd="0" destOrd="0" presId="urn:microsoft.com/office/officeart/2005/8/layout/process1"/>
    <dgm:cxn modelId="{BD6C1097-EE30-D746-AB1A-C0E57AB62822}" srcId="{3E8ED5EF-F58C-3747-9A66-45C5BFE4751D}" destId="{D8E9E52B-A879-E044-A9EC-FE6F4F6A3EBE}" srcOrd="2" destOrd="0" parTransId="{7616E645-51FD-D245-B39A-29ADD0960A2B}" sibTransId="{72F20016-6C7A-8F49-AF2D-9F2EE10E25E5}"/>
    <dgm:cxn modelId="{10196E98-0FD9-534B-ABAC-213E1368ADDD}" srcId="{3E8ED5EF-F58C-3747-9A66-45C5BFE4751D}" destId="{BC0DB431-BBFD-7246-A61F-D0E9302A9B05}" srcOrd="1" destOrd="0" parTransId="{7985DC60-4DCD-C14B-9BA3-F31F38A54D95}" sibTransId="{AC10FEBC-307D-9143-870B-49CE08F8CDC9}"/>
    <dgm:cxn modelId="{574A63AA-55E0-244A-8263-B160E8BDCAA1}" type="presOf" srcId="{6B5F53AB-BEA4-2341-9EA4-514F5B8C7F81}" destId="{8029A802-9831-0348-A2A0-D50B53B87EAB}" srcOrd="0" destOrd="0" presId="urn:microsoft.com/office/officeart/2005/8/layout/process1"/>
    <dgm:cxn modelId="{C5C0B3AB-9AEC-1443-B014-92B730302692}" type="presOf" srcId="{AC10FEBC-307D-9143-870B-49CE08F8CDC9}" destId="{D4844D93-A63D-5A44-BEA0-5FB5EF074DD2}" srcOrd="1" destOrd="0" presId="urn:microsoft.com/office/officeart/2005/8/layout/process1"/>
    <dgm:cxn modelId="{3E044DB0-8EFF-BD45-B912-5D8372E634D5}" type="presOf" srcId="{2F270C69-B1E8-A84A-8836-FB57275C7EA6}" destId="{4525B52F-BC4C-BD41-A3C7-D998FBC48A6A}" srcOrd="0" destOrd="0" presId="urn:microsoft.com/office/officeart/2005/8/layout/process1"/>
    <dgm:cxn modelId="{F4EEA8BB-0B93-1A4A-B329-F2F6D2500BFD}" type="presOf" srcId="{72F20016-6C7A-8F49-AF2D-9F2EE10E25E5}" destId="{50FC4A15-8EAC-7548-A4AD-3085EAAD39FE}" srcOrd="0" destOrd="0" presId="urn:microsoft.com/office/officeart/2005/8/layout/process1"/>
    <dgm:cxn modelId="{4FC546C1-286C-3645-B494-865B6674C55C}" type="presOf" srcId="{45517EFD-D524-D14F-B7EB-1AAF388EA9DB}" destId="{AACEE81E-BF29-7441-AC28-C836E1B46B25}" srcOrd="0" destOrd="0" presId="urn:microsoft.com/office/officeart/2005/8/layout/process1"/>
    <dgm:cxn modelId="{EFDA98C8-72DE-704D-AE05-77B6733CA057}" srcId="{3E8ED5EF-F58C-3747-9A66-45C5BFE4751D}" destId="{A3B6C499-C1CB-794B-9063-2432813A7077}" srcOrd="0" destOrd="0" parTransId="{DAF4D960-F32E-6245-9593-B17E3EE668B3}" sibTransId="{3F37B7F5-683C-E54C-A820-2E6AEBC53627}"/>
    <dgm:cxn modelId="{708143CB-19C8-8845-B49F-AC5DEEA4A0B2}" type="presOf" srcId="{D8E9E52B-A879-E044-A9EC-FE6F4F6A3EBE}" destId="{F29E3653-5794-7D47-9244-5D68B7D26A3E}" srcOrd="0" destOrd="0" presId="urn:microsoft.com/office/officeart/2005/8/layout/process1"/>
    <dgm:cxn modelId="{895AC5D2-63A4-594E-8397-6B09DBCEBE19}" srcId="{3E8ED5EF-F58C-3747-9A66-45C5BFE4751D}" destId="{45517EFD-D524-D14F-B7EB-1AAF388EA9DB}" srcOrd="5" destOrd="0" parTransId="{9D309DB4-3835-7F40-A97C-B0AB881224C5}" sibTransId="{0DF7DEE9-AAB0-584C-9FA5-C7CD335B8F68}"/>
    <dgm:cxn modelId="{06660CEF-F62B-2045-A354-AAB404B9C2BC}" type="presOf" srcId="{BC0DB431-BBFD-7246-A61F-D0E9302A9B05}" destId="{CFCB8B05-4F14-424E-A0EB-A2C8DBFDD3B4}" srcOrd="0" destOrd="0" presId="urn:microsoft.com/office/officeart/2005/8/layout/process1"/>
    <dgm:cxn modelId="{0578EBF5-F454-114F-AF29-0AD21E294C27}" type="presOf" srcId="{3F37B7F5-683C-E54C-A820-2E6AEBC53627}" destId="{165B4839-4DDA-554C-8205-99F1B023122C}" srcOrd="1" destOrd="0" presId="urn:microsoft.com/office/officeart/2005/8/layout/process1"/>
    <dgm:cxn modelId="{7FA6E1EB-D510-7142-AD3E-098074CC9101}" type="presParOf" srcId="{DA5EAE82-764B-9B43-8061-4C194D00B319}" destId="{E9D301DA-15F7-3442-8391-F180B17D544C}" srcOrd="0" destOrd="0" presId="urn:microsoft.com/office/officeart/2005/8/layout/process1"/>
    <dgm:cxn modelId="{12246DB7-8D34-0945-AB8A-559FD532839E}" type="presParOf" srcId="{DA5EAE82-764B-9B43-8061-4C194D00B319}" destId="{A3FAEC13-DE3E-6D4D-878C-0253FE633F21}" srcOrd="1" destOrd="0" presId="urn:microsoft.com/office/officeart/2005/8/layout/process1"/>
    <dgm:cxn modelId="{0A8EF215-3720-4044-9A55-3AAF951E6EA1}" type="presParOf" srcId="{A3FAEC13-DE3E-6D4D-878C-0253FE633F21}" destId="{165B4839-4DDA-554C-8205-99F1B023122C}" srcOrd="0" destOrd="0" presId="urn:microsoft.com/office/officeart/2005/8/layout/process1"/>
    <dgm:cxn modelId="{44C11869-DCF7-0845-80E8-2E39674DA293}" type="presParOf" srcId="{DA5EAE82-764B-9B43-8061-4C194D00B319}" destId="{CFCB8B05-4F14-424E-A0EB-A2C8DBFDD3B4}" srcOrd="2" destOrd="0" presId="urn:microsoft.com/office/officeart/2005/8/layout/process1"/>
    <dgm:cxn modelId="{455A513B-4C8E-9A41-8EA5-E1FC1FE7B43E}" type="presParOf" srcId="{DA5EAE82-764B-9B43-8061-4C194D00B319}" destId="{19380685-451E-3649-B30A-F7114D19FC31}" srcOrd="3" destOrd="0" presId="urn:microsoft.com/office/officeart/2005/8/layout/process1"/>
    <dgm:cxn modelId="{0306FB5F-826F-F940-86E8-4A7A1A13FF51}" type="presParOf" srcId="{19380685-451E-3649-B30A-F7114D19FC31}" destId="{D4844D93-A63D-5A44-BEA0-5FB5EF074DD2}" srcOrd="0" destOrd="0" presId="urn:microsoft.com/office/officeart/2005/8/layout/process1"/>
    <dgm:cxn modelId="{F8EFB9DD-B1E9-4C4C-B61D-53C6751A6CA7}" type="presParOf" srcId="{DA5EAE82-764B-9B43-8061-4C194D00B319}" destId="{F29E3653-5794-7D47-9244-5D68B7D26A3E}" srcOrd="4" destOrd="0" presId="urn:microsoft.com/office/officeart/2005/8/layout/process1"/>
    <dgm:cxn modelId="{02E967A8-7600-3D49-B105-F4BE81FEF291}" type="presParOf" srcId="{DA5EAE82-764B-9B43-8061-4C194D00B319}" destId="{50FC4A15-8EAC-7548-A4AD-3085EAAD39FE}" srcOrd="5" destOrd="0" presId="urn:microsoft.com/office/officeart/2005/8/layout/process1"/>
    <dgm:cxn modelId="{D19B153C-4E5E-ED4A-8432-3DF6F16A28CD}" type="presParOf" srcId="{50FC4A15-8EAC-7548-A4AD-3085EAAD39FE}" destId="{F5479F79-E62F-4B45-BECA-6DC20D66F037}" srcOrd="0" destOrd="0" presId="urn:microsoft.com/office/officeart/2005/8/layout/process1"/>
    <dgm:cxn modelId="{8D002FA8-69FF-FA42-B7CB-54EA84180303}" type="presParOf" srcId="{DA5EAE82-764B-9B43-8061-4C194D00B319}" destId="{FCFBFD9F-6148-B44F-B72F-C653753064F1}" srcOrd="6" destOrd="0" presId="urn:microsoft.com/office/officeart/2005/8/layout/process1"/>
    <dgm:cxn modelId="{6D50C6CB-101E-9D4B-8C56-1A2910816506}" type="presParOf" srcId="{DA5EAE82-764B-9B43-8061-4C194D00B319}" destId="{4525B52F-BC4C-BD41-A3C7-D998FBC48A6A}" srcOrd="7" destOrd="0" presId="urn:microsoft.com/office/officeart/2005/8/layout/process1"/>
    <dgm:cxn modelId="{2C04EC3C-CDBC-4649-991F-052D25C1DA5A}" type="presParOf" srcId="{4525B52F-BC4C-BD41-A3C7-D998FBC48A6A}" destId="{8744C3F8-3F58-4444-A5AD-E3E93BBDB75C}" srcOrd="0" destOrd="0" presId="urn:microsoft.com/office/officeart/2005/8/layout/process1"/>
    <dgm:cxn modelId="{29F061B9-4741-B145-AFAB-09AAE9CDF4A8}" type="presParOf" srcId="{DA5EAE82-764B-9B43-8061-4C194D00B319}" destId="{8029A802-9831-0348-A2A0-D50B53B87EAB}" srcOrd="8" destOrd="0" presId="urn:microsoft.com/office/officeart/2005/8/layout/process1"/>
    <dgm:cxn modelId="{1A8CB9B7-AB9C-FF47-863A-61324FFE8648}" type="presParOf" srcId="{DA5EAE82-764B-9B43-8061-4C194D00B319}" destId="{C12225FF-5097-9E42-A66D-67B298D67FB3}" srcOrd="9" destOrd="0" presId="urn:microsoft.com/office/officeart/2005/8/layout/process1"/>
    <dgm:cxn modelId="{88D070F7-604B-5B40-892D-23CF39C5D2CC}" type="presParOf" srcId="{C12225FF-5097-9E42-A66D-67B298D67FB3}" destId="{1ABE86B2-47C0-2147-9A3E-C6202B404FFF}" srcOrd="0" destOrd="0" presId="urn:microsoft.com/office/officeart/2005/8/layout/process1"/>
    <dgm:cxn modelId="{74945793-DCE7-2045-9559-9E6F38C7EAE9}" type="presParOf" srcId="{DA5EAE82-764B-9B43-8061-4C194D00B319}" destId="{AACEE81E-BF29-7441-AC28-C836E1B46B25}" srcOrd="10" destOrd="0" presId="urn:microsoft.com/office/officeart/2005/8/layout/process1"/>
  </dgm:cxnLst>
  <dgm:bg>
    <a:solidFill>
      <a:schemeClr val="tx1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549F755-E627-6B45-BA46-280E4C4AA9FE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1BEA6836-9106-5545-B9F2-579EE6936C83}">
      <dgm:prSet phldrT="[Text]" custT="1"/>
      <dgm:spPr>
        <a:solidFill>
          <a:srgbClr val="0097A8"/>
        </a:solidFill>
      </dgm:spPr>
      <dgm:t>
        <a:bodyPr/>
        <a:lstStyle/>
        <a:p>
          <a:r>
            <a:rPr lang="en-US" sz="15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Input Image </a:t>
          </a:r>
        </a:p>
        <a:p>
          <a:r>
            <a: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.jpg file </a:t>
          </a:r>
        </a:p>
      </dgm:t>
    </dgm:pt>
    <dgm:pt modelId="{5A30E0FA-9DE6-7F44-9CB2-ED72CF0A6BB1}" type="parTrans" cxnId="{76C4044C-FE9F-954F-8917-F83372C5E1C5}">
      <dgm:prSet/>
      <dgm:spPr/>
      <dgm:t>
        <a:bodyPr/>
        <a:lstStyle/>
        <a:p>
          <a:endParaRPr lang="en-US"/>
        </a:p>
      </dgm:t>
    </dgm:pt>
    <dgm:pt modelId="{5E6E5FB0-F8D4-0F45-962D-E93D098BF744}" type="sibTrans" cxnId="{76C4044C-FE9F-954F-8917-F83372C5E1C5}">
      <dgm:prSet/>
      <dgm:spPr/>
      <dgm:t>
        <a:bodyPr/>
        <a:lstStyle/>
        <a:p>
          <a:endParaRPr lang="en-US"/>
        </a:p>
      </dgm:t>
    </dgm:pt>
    <dgm:pt modelId="{89E0A4EB-2D7C-D34E-9C82-0C9B3444FB45}">
      <dgm:prSet phldrT="[Text]" custT="1"/>
      <dgm:spPr>
        <a:solidFill>
          <a:schemeClr val="bg1"/>
        </a:solidFill>
        <a:ln>
          <a:solidFill>
            <a:srgbClr val="0097A8"/>
          </a:solidFill>
        </a:ln>
      </dgm:spPr>
      <dgm:t>
        <a:bodyPr/>
        <a:lstStyle/>
        <a:p>
          <a:r>
            <a:rPr 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7ED7B8B5-8341-4D41-82A3-FA8FD0FA7961}" type="sibTrans" cxnId="{23E20B2A-0298-9745-82F3-68D760B1BF9F}">
      <dgm:prSet/>
      <dgm:spPr/>
      <dgm:t>
        <a:bodyPr/>
        <a:lstStyle/>
        <a:p>
          <a:endParaRPr lang="en-US"/>
        </a:p>
      </dgm:t>
    </dgm:pt>
    <dgm:pt modelId="{BBC35CF1-2540-E647-9234-5CF5E2BA40E0}" type="parTrans" cxnId="{23E20B2A-0298-9745-82F3-68D760B1BF9F}">
      <dgm:prSet/>
      <dgm:spPr/>
      <dgm:t>
        <a:bodyPr/>
        <a:lstStyle/>
        <a:p>
          <a:endParaRPr lang="en-US"/>
        </a:p>
      </dgm:t>
    </dgm:pt>
    <dgm:pt modelId="{3FE22EDF-70BC-D84D-A610-F0257FED07BB}" type="pres">
      <dgm:prSet presAssocID="{1549F755-E627-6B45-BA46-280E4C4AA9FE}" presName="linearFlow" presStyleCnt="0">
        <dgm:presLayoutVars>
          <dgm:resizeHandles val="exact"/>
        </dgm:presLayoutVars>
      </dgm:prSet>
      <dgm:spPr/>
    </dgm:pt>
    <dgm:pt modelId="{C07E44AB-87C9-A042-B958-4F9D97EA6BFD}" type="pres">
      <dgm:prSet presAssocID="{1BEA6836-9106-5545-B9F2-579EE6936C83}" presName="node" presStyleLbl="node1" presStyleIdx="0" presStyleCnt="2" custLinFactNeighborY="352">
        <dgm:presLayoutVars>
          <dgm:bulletEnabled val="1"/>
        </dgm:presLayoutVars>
      </dgm:prSet>
      <dgm:spPr/>
    </dgm:pt>
    <dgm:pt modelId="{A62592A8-0B38-9944-A397-1D9C1571D451}" type="pres">
      <dgm:prSet presAssocID="{5E6E5FB0-F8D4-0F45-962D-E93D098BF744}" presName="sibTrans" presStyleLbl="sibTrans2D1" presStyleIdx="0" presStyleCnt="1"/>
      <dgm:spPr/>
    </dgm:pt>
    <dgm:pt modelId="{92CC5829-9544-FE41-AE28-9FCC5863F5A5}" type="pres">
      <dgm:prSet presAssocID="{5E6E5FB0-F8D4-0F45-962D-E93D098BF744}" presName="connectorText" presStyleLbl="sibTrans2D1" presStyleIdx="0" presStyleCnt="1"/>
      <dgm:spPr/>
    </dgm:pt>
    <dgm:pt modelId="{910BA5E9-004E-244E-B37F-95B99C25FABA}" type="pres">
      <dgm:prSet presAssocID="{89E0A4EB-2D7C-D34E-9C82-0C9B3444FB45}" presName="node" presStyleLbl="node1" presStyleIdx="1" presStyleCnt="2" custScaleX="101531" custScaleY="154094" custLinFactNeighborX="-615" custLinFactNeighborY="-891">
        <dgm:presLayoutVars>
          <dgm:bulletEnabled val="1"/>
        </dgm:presLayoutVars>
      </dgm:prSet>
      <dgm:spPr/>
    </dgm:pt>
  </dgm:ptLst>
  <dgm:cxnLst>
    <dgm:cxn modelId="{23E20B2A-0298-9745-82F3-68D760B1BF9F}" srcId="{1549F755-E627-6B45-BA46-280E4C4AA9FE}" destId="{89E0A4EB-2D7C-D34E-9C82-0C9B3444FB45}" srcOrd="1" destOrd="0" parTransId="{BBC35CF1-2540-E647-9234-5CF5E2BA40E0}" sibTransId="{7ED7B8B5-8341-4D41-82A3-FA8FD0FA7961}"/>
    <dgm:cxn modelId="{541C4C44-E35A-664E-941A-1DB4E5D4DEAC}" type="presOf" srcId="{1BEA6836-9106-5545-B9F2-579EE6936C83}" destId="{C07E44AB-87C9-A042-B958-4F9D97EA6BFD}" srcOrd="0" destOrd="0" presId="urn:microsoft.com/office/officeart/2005/8/layout/process2"/>
    <dgm:cxn modelId="{76C4044C-FE9F-954F-8917-F83372C5E1C5}" srcId="{1549F755-E627-6B45-BA46-280E4C4AA9FE}" destId="{1BEA6836-9106-5545-B9F2-579EE6936C83}" srcOrd="0" destOrd="0" parTransId="{5A30E0FA-9DE6-7F44-9CB2-ED72CF0A6BB1}" sibTransId="{5E6E5FB0-F8D4-0F45-962D-E93D098BF744}"/>
    <dgm:cxn modelId="{78C2278B-D175-FB45-97C1-1347416BCD48}" type="presOf" srcId="{1549F755-E627-6B45-BA46-280E4C4AA9FE}" destId="{3FE22EDF-70BC-D84D-A610-F0257FED07BB}" srcOrd="0" destOrd="0" presId="urn:microsoft.com/office/officeart/2005/8/layout/process2"/>
    <dgm:cxn modelId="{F66078AC-6FCF-E545-8BDF-D44F9293E44F}" type="presOf" srcId="{5E6E5FB0-F8D4-0F45-962D-E93D098BF744}" destId="{92CC5829-9544-FE41-AE28-9FCC5863F5A5}" srcOrd="1" destOrd="0" presId="urn:microsoft.com/office/officeart/2005/8/layout/process2"/>
    <dgm:cxn modelId="{B72441B5-F8F2-2F43-9BB6-C007F2A87399}" type="presOf" srcId="{5E6E5FB0-F8D4-0F45-962D-E93D098BF744}" destId="{A62592A8-0B38-9944-A397-1D9C1571D451}" srcOrd="0" destOrd="0" presId="urn:microsoft.com/office/officeart/2005/8/layout/process2"/>
    <dgm:cxn modelId="{C59014C6-1286-9243-8156-4B657994990F}" type="presOf" srcId="{89E0A4EB-2D7C-D34E-9C82-0C9B3444FB45}" destId="{910BA5E9-004E-244E-B37F-95B99C25FABA}" srcOrd="0" destOrd="0" presId="urn:microsoft.com/office/officeart/2005/8/layout/process2"/>
    <dgm:cxn modelId="{FF030565-BA1D-344F-9DA2-85737A0663C6}" type="presParOf" srcId="{3FE22EDF-70BC-D84D-A610-F0257FED07BB}" destId="{C07E44AB-87C9-A042-B958-4F9D97EA6BFD}" srcOrd="0" destOrd="0" presId="urn:microsoft.com/office/officeart/2005/8/layout/process2"/>
    <dgm:cxn modelId="{47E12212-B655-134F-9FD1-6ECDBDC176E2}" type="presParOf" srcId="{3FE22EDF-70BC-D84D-A610-F0257FED07BB}" destId="{A62592A8-0B38-9944-A397-1D9C1571D451}" srcOrd="1" destOrd="0" presId="urn:microsoft.com/office/officeart/2005/8/layout/process2"/>
    <dgm:cxn modelId="{D2D3347E-6BCF-1A4B-90A5-DBB19A657A93}" type="presParOf" srcId="{A62592A8-0B38-9944-A397-1D9C1571D451}" destId="{92CC5829-9544-FE41-AE28-9FCC5863F5A5}" srcOrd="0" destOrd="0" presId="urn:microsoft.com/office/officeart/2005/8/layout/process2"/>
    <dgm:cxn modelId="{623298D4-566E-F443-948A-BE1865F1B4AC}" type="presParOf" srcId="{3FE22EDF-70BC-D84D-A610-F0257FED07BB}" destId="{910BA5E9-004E-244E-B37F-95B99C25FABA}" srcOrd="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96B3EB-22FC-FC45-82EA-0A5207D5D221}">
      <dsp:nvSpPr>
        <dsp:cNvPr id="0" name=""/>
        <dsp:cNvSpPr/>
      </dsp:nvSpPr>
      <dsp:spPr>
        <a:xfrm>
          <a:off x="0" y="5392930"/>
          <a:ext cx="9777412" cy="505653"/>
        </a:xfrm>
        <a:prstGeom prst="rect">
          <a:avLst/>
        </a:prstGeom>
        <a:solidFill>
          <a:schemeClr val="bg1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i="0" kern="1200" dirty="0">
              <a:solidFill>
                <a:schemeClr val="tx1"/>
              </a:solidFill>
            </a:rPr>
            <a:t>Accurately identifying different types of tumors in MRI scans</a:t>
          </a:r>
        </a:p>
      </dsp:txBody>
      <dsp:txXfrm>
        <a:off x="0" y="5392930"/>
        <a:ext cx="9777412" cy="505653"/>
      </dsp:txXfrm>
    </dsp:sp>
    <dsp:sp modelId="{1EE8C154-67E7-744F-9966-B92B06199A22}">
      <dsp:nvSpPr>
        <dsp:cNvPr id="0" name=""/>
        <dsp:cNvSpPr/>
      </dsp:nvSpPr>
      <dsp:spPr>
        <a:xfrm rot="10800000">
          <a:off x="0" y="4622819"/>
          <a:ext cx="9777412" cy="777695"/>
        </a:xfrm>
        <a:prstGeom prst="upArrowCallout">
          <a:avLst/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Plot training and validation loss and accuracy.</a:t>
          </a:r>
          <a:endParaRPr lang="en-US" sz="1600" b="1" kern="1200" dirty="0">
            <a:solidFill>
              <a:schemeClr val="tx1"/>
            </a:solidFill>
          </a:endParaRPr>
        </a:p>
      </dsp:txBody>
      <dsp:txXfrm rot="10800000">
        <a:off x="0" y="4622819"/>
        <a:ext cx="9777412" cy="505323"/>
      </dsp:txXfrm>
    </dsp:sp>
    <dsp:sp modelId="{BE72D563-DDBE-C149-ADCE-7F2EC9059A40}">
      <dsp:nvSpPr>
        <dsp:cNvPr id="0" name=""/>
        <dsp:cNvSpPr/>
      </dsp:nvSpPr>
      <dsp:spPr>
        <a:xfrm rot="10800000">
          <a:off x="0" y="3852708"/>
          <a:ext cx="9777412" cy="777695"/>
        </a:xfrm>
        <a:prstGeom prst="upArrowCallout">
          <a:avLst/>
        </a:prstGeom>
        <a:solidFill>
          <a:schemeClr val="bg1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Apply variable learning rates and use Adam optimizer, binary cross-entropy loss, and accuracy as metrics.</a:t>
          </a:r>
        </a:p>
      </dsp:txBody>
      <dsp:txXfrm rot="10800000">
        <a:off x="0" y="3852708"/>
        <a:ext cx="9777412" cy="505323"/>
      </dsp:txXfrm>
    </dsp:sp>
    <dsp:sp modelId="{619FB587-6A28-5648-AE5A-EBA5650F0B91}">
      <dsp:nvSpPr>
        <dsp:cNvPr id="0" name=""/>
        <dsp:cNvSpPr/>
      </dsp:nvSpPr>
      <dsp:spPr>
        <a:xfrm rot="10800000">
          <a:off x="0" y="3082597"/>
          <a:ext cx="9777412" cy="777695"/>
        </a:xfrm>
        <a:prstGeom prst="upArrowCallout">
          <a:avLst/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i="0" kern="1200" dirty="0">
              <a:solidFill>
                <a:schemeClr val="tx1"/>
              </a:solidFill>
            </a:rPr>
            <a:t>Augment images with Gaussian filter, grayscale conversion, Gaussian blur, and image speckle noise. Use CNN for high-dimensional feature analysis</a:t>
          </a:r>
        </a:p>
      </dsp:txBody>
      <dsp:txXfrm rot="10800000">
        <a:off x="0" y="3082597"/>
        <a:ext cx="9777412" cy="505323"/>
      </dsp:txXfrm>
    </dsp:sp>
    <dsp:sp modelId="{87AD143B-B79B-2746-A79D-829A9C041285}">
      <dsp:nvSpPr>
        <dsp:cNvPr id="0" name=""/>
        <dsp:cNvSpPr/>
      </dsp:nvSpPr>
      <dsp:spPr>
        <a:xfrm rot="10800000">
          <a:off x="0" y="2312486"/>
          <a:ext cx="9777412" cy="777695"/>
        </a:xfrm>
        <a:prstGeom prst="upArrowCallout">
          <a:avLst/>
        </a:prstGeom>
        <a:solidFill>
          <a:schemeClr val="bg1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Augment images using Gaussian filter. Apply image speckle noise and high dimensional feature analysis using CNN. </a:t>
          </a:r>
        </a:p>
      </dsp:txBody>
      <dsp:txXfrm rot="10800000">
        <a:off x="0" y="2312486"/>
        <a:ext cx="9777412" cy="505323"/>
      </dsp:txXfrm>
    </dsp:sp>
    <dsp:sp modelId="{5D86F53B-DBCF-A941-BA62-9BD86FDF80C5}">
      <dsp:nvSpPr>
        <dsp:cNvPr id="0" name=""/>
        <dsp:cNvSpPr/>
      </dsp:nvSpPr>
      <dsp:spPr>
        <a:xfrm rot="10800000">
          <a:off x="0" y="1542375"/>
          <a:ext cx="9777412" cy="777695"/>
        </a:xfrm>
        <a:prstGeom prst="upArrowCallout">
          <a:avLst/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Pre-process images using OpenCV</a:t>
          </a:r>
        </a:p>
      </dsp:txBody>
      <dsp:txXfrm rot="10800000">
        <a:off x="0" y="1542375"/>
        <a:ext cx="9777412" cy="505323"/>
      </dsp:txXfrm>
    </dsp:sp>
    <dsp:sp modelId="{C9F1AEC5-29D4-4C44-B82D-D2325D22F611}">
      <dsp:nvSpPr>
        <dsp:cNvPr id="0" name=""/>
        <dsp:cNvSpPr/>
      </dsp:nvSpPr>
      <dsp:spPr>
        <a:xfrm rot="10800000">
          <a:off x="0" y="772263"/>
          <a:ext cx="9777412" cy="777695"/>
        </a:xfrm>
        <a:prstGeom prst="upArrowCallout">
          <a:avLst/>
        </a:prstGeom>
        <a:solidFill>
          <a:schemeClr val="bg1">
            <a:lumMod val="7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Derive CNN model from TensorFlow and implement using </a:t>
          </a:r>
          <a:r>
            <a:rPr lang="en-CA" sz="1600" b="1" i="0" kern="1200" dirty="0" err="1">
              <a:solidFill>
                <a:schemeClr val="tx1"/>
              </a:solidFill>
            </a:rPr>
            <a:t>Keras</a:t>
          </a:r>
          <a:endParaRPr lang="en-US" sz="1600" b="1" kern="1200" dirty="0">
            <a:solidFill>
              <a:schemeClr val="tx1"/>
            </a:solidFill>
          </a:endParaRPr>
        </a:p>
      </dsp:txBody>
      <dsp:txXfrm rot="10800000">
        <a:off x="0" y="772263"/>
        <a:ext cx="9777412" cy="505323"/>
      </dsp:txXfrm>
    </dsp:sp>
    <dsp:sp modelId="{7FB07D21-D87A-3F45-8A47-EB10852D71D8}">
      <dsp:nvSpPr>
        <dsp:cNvPr id="0" name=""/>
        <dsp:cNvSpPr/>
      </dsp:nvSpPr>
      <dsp:spPr>
        <a:xfrm rot="10800000">
          <a:off x="0" y="2152"/>
          <a:ext cx="9777412" cy="777695"/>
        </a:xfrm>
        <a:prstGeom prst="upArrowCallout">
          <a:avLst/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</a:rPr>
            <a:t>Import Libraries</a:t>
          </a:r>
        </a:p>
      </dsp:txBody>
      <dsp:txXfrm rot="10800000">
        <a:off x="0" y="2152"/>
        <a:ext cx="9777412" cy="5053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7D57AC-D7FB-D442-9E4F-A00189E6B93D}">
      <dsp:nvSpPr>
        <dsp:cNvPr id="0" name=""/>
        <dsp:cNvSpPr/>
      </dsp:nvSpPr>
      <dsp:spPr>
        <a:xfrm>
          <a:off x="2985892" y="743222"/>
          <a:ext cx="56834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8349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55093" y="785944"/>
        <a:ext cx="29947" cy="5995"/>
      </dsp:txXfrm>
    </dsp:sp>
    <dsp:sp modelId="{962BD8B4-44C4-7141-B147-547033D365F2}">
      <dsp:nvSpPr>
        <dsp:cNvPr id="0" name=""/>
        <dsp:cNvSpPr/>
      </dsp:nvSpPr>
      <dsp:spPr>
        <a:xfrm>
          <a:off x="383565" y="7704"/>
          <a:ext cx="2604127" cy="1562476"/>
        </a:xfrm>
        <a:prstGeom prst="rect">
          <a:avLst/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</a:rPr>
            <a:t>Import Libraries</a:t>
          </a:r>
        </a:p>
      </dsp:txBody>
      <dsp:txXfrm>
        <a:off x="383565" y="7704"/>
        <a:ext cx="2604127" cy="1562476"/>
      </dsp:txXfrm>
    </dsp:sp>
    <dsp:sp modelId="{CED2D286-DE86-8C44-B232-BC04A83193B8}">
      <dsp:nvSpPr>
        <dsp:cNvPr id="0" name=""/>
        <dsp:cNvSpPr/>
      </dsp:nvSpPr>
      <dsp:spPr>
        <a:xfrm>
          <a:off x="6188969" y="743222"/>
          <a:ext cx="56834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8349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458170" y="785944"/>
        <a:ext cx="29947" cy="5995"/>
      </dsp:txXfrm>
    </dsp:sp>
    <dsp:sp modelId="{91E0B339-93F2-9A46-B668-7491708AA682}">
      <dsp:nvSpPr>
        <dsp:cNvPr id="0" name=""/>
        <dsp:cNvSpPr/>
      </dsp:nvSpPr>
      <dsp:spPr>
        <a:xfrm>
          <a:off x="3586642" y="7704"/>
          <a:ext cx="2604127" cy="1562476"/>
        </a:xfrm>
        <a:prstGeom prst="rect">
          <a:avLst/>
        </a:prstGeom>
        <a:solidFill>
          <a:schemeClr val="bg1"/>
        </a:solidFill>
        <a:ln w="19050" cap="flat" cmpd="sng" algn="ctr">
          <a:solidFill>
            <a:srgbClr val="0097A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Derive CNN model from TensorFlow and implement using </a:t>
          </a:r>
          <a:r>
            <a:rPr lang="en-CA" sz="1600" b="1" i="0" kern="1200" dirty="0" err="1">
              <a:solidFill>
                <a:schemeClr val="tx1"/>
              </a:solidFill>
            </a:rPr>
            <a:t>Keras</a:t>
          </a:r>
          <a:endParaRPr lang="en-US" sz="1600" b="1" kern="1200" dirty="0">
            <a:solidFill>
              <a:schemeClr val="tx1"/>
            </a:solidFill>
          </a:endParaRPr>
        </a:p>
      </dsp:txBody>
      <dsp:txXfrm>
        <a:off x="3586642" y="7704"/>
        <a:ext cx="2604127" cy="1562476"/>
      </dsp:txXfrm>
    </dsp:sp>
    <dsp:sp modelId="{8CBBFB61-9EAB-2846-AF39-44FEADA899BC}">
      <dsp:nvSpPr>
        <dsp:cNvPr id="0" name=""/>
        <dsp:cNvSpPr/>
      </dsp:nvSpPr>
      <dsp:spPr>
        <a:xfrm>
          <a:off x="1685628" y="1568380"/>
          <a:ext cx="6406154" cy="568349"/>
        </a:xfrm>
        <a:custGeom>
          <a:avLst/>
          <a:gdLst/>
          <a:ahLst/>
          <a:cxnLst/>
          <a:rect l="0" t="0" r="0" b="0"/>
          <a:pathLst>
            <a:path>
              <a:moveTo>
                <a:pt x="6406154" y="0"/>
              </a:moveTo>
              <a:lnTo>
                <a:pt x="6406154" y="301274"/>
              </a:lnTo>
              <a:lnTo>
                <a:pt x="0" y="301274"/>
              </a:lnTo>
              <a:lnTo>
                <a:pt x="0" y="568349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727853" y="1849557"/>
        <a:ext cx="321704" cy="5995"/>
      </dsp:txXfrm>
    </dsp:sp>
    <dsp:sp modelId="{4808B852-BE48-664D-807C-4B3A119607C6}">
      <dsp:nvSpPr>
        <dsp:cNvPr id="0" name=""/>
        <dsp:cNvSpPr/>
      </dsp:nvSpPr>
      <dsp:spPr>
        <a:xfrm>
          <a:off x="6789719" y="7704"/>
          <a:ext cx="2604127" cy="1562476"/>
        </a:xfrm>
        <a:prstGeom prst="rect">
          <a:avLst/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Pre-process images using OpenCV</a:t>
          </a:r>
        </a:p>
      </dsp:txBody>
      <dsp:txXfrm>
        <a:off x="6789719" y="7704"/>
        <a:ext cx="2604127" cy="1562476"/>
      </dsp:txXfrm>
    </dsp:sp>
    <dsp:sp modelId="{2239861C-6B8D-5743-BA84-8D3851AC7E63}">
      <dsp:nvSpPr>
        <dsp:cNvPr id="0" name=""/>
        <dsp:cNvSpPr/>
      </dsp:nvSpPr>
      <dsp:spPr>
        <a:xfrm>
          <a:off x="2985892" y="2904648"/>
          <a:ext cx="56834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8349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55093" y="2947370"/>
        <a:ext cx="29947" cy="5995"/>
      </dsp:txXfrm>
    </dsp:sp>
    <dsp:sp modelId="{492A9CC2-1065-304B-8A0D-8CFAE4A17308}">
      <dsp:nvSpPr>
        <dsp:cNvPr id="0" name=""/>
        <dsp:cNvSpPr/>
      </dsp:nvSpPr>
      <dsp:spPr>
        <a:xfrm>
          <a:off x="383565" y="2169130"/>
          <a:ext cx="2604127" cy="1562476"/>
        </a:xfrm>
        <a:prstGeom prst="rect">
          <a:avLst/>
        </a:prstGeom>
        <a:solidFill>
          <a:schemeClr val="bg1"/>
        </a:solidFill>
        <a:ln w="19050" cap="flat" cmpd="sng" algn="ctr">
          <a:solidFill>
            <a:srgbClr val="0097A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Augment images using Gaussian filter. Apply image speckle noise and high dimensional feature analysis using CNN. </a:t>
          </a:r>
        </a:p>
      </dsp:txBody>
      <dsp:txXfrm>
        <a:off x="383565" y="2169130"/>
        <a:ext cx="2604127" cy="1562476"/>
      </dsp:txXfrm>
    </dsp:sp>
    <dsp:sp modelId="{AF1668B9-8CCE-F74D-8059-E8BA92FEA3B4}">
      <dsp:nvSpPr>
        <dsp:cNvPr id="0" name=""/>
        <dsp:cNvSpPr/>
      </dsp:nvSpPr>
      <dsp:spPr>
        <a:xfrm>
          <a:off x="6188969" y="2904648"/>
          <a:ext cx="56834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8349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458170" y="2947370"/>
        <a:ext cx="29947" cy="5995"/>
      </dsp:txXfrm>
    </dsp:sp>
    <dsp:sp modelId="{D1B1C6A4-72FB-F347-9C6F-2092A5C063E8}">
      <dsp:nvSpPr>
        <dsp:cNvPr id="0" name=""/>
        <dsp:cNvSpPr/>
      </dsp:nvSpPr>
      <dsp:spPr>
        <a:xfrm>
          <a:off x="3586642" y="2169130"/>
          <a:ext cx="2604127" cy="1562476"/>
        </a:xfrm>
        <a:prstGeom prst="rect">
          <a:avLst/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i="0" kern="1200" dirty="0">
              <a:solidFill>
                <a:schemeClr val="tx1"/>
              </a:solidFill>
            </a:rPr>
            <a:t>Augment images with Gaussian filter, grayscale conversion, Gaussian blur, and image speckle noise. Use CNN for high-dimensional feature analysis</a:t>
          </a:r>
        </a:p>
      </dsp:txBody>
      <dsp:txXfrm>
        <a:off x="3586642" y="2169130"/>
        <a:ext cx="2604127" cy="1562476"/>
      </dsp:txXfrm>
    </dsp:sp>
    <dsp:sp modelId="{10AB95F2-8AC7-AB4D-A805-0B6F8330D507}">
      <dsp:nvSpPr>
        <dsp:cNvPr id="0" name=""/>
        <dsp:cNvSpPr/>
      </dsp:nvSpPr>
      <dsp:spPr>
        <a:xfrm>
          <a:off x="1685628" y="3729806"/>
          <a:ext cx="6406154" cy="568349"/>
        </a:xfrm>
        <a:custGeom>
          <a:avLst/>
          <a:gdLst/>
          <a:ahLst/>
          <a:cxnLst/>
          <a:rect l="0" t="0" r="0" b="0"/>
          <a:pathLst>
            <a:path>
              <a:moveTo>
                <a:pt x="6406154" y="0"/>
              </a:moveTo>
              <a:lnTo>
                <a:pt x="6406154" y="301274"/>
              </a:lnTo>
              <a:lnTo>
                <a:pt x="0" y="301274"/>
              </a:lnTo>
              <a:lnTo>
                <a:pt x="0" y="568349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727853" y="4010983"/>
        <a:ext cx="321704" cy="5995"/>
      </dsp:txXfrm>
    </dsp:sp>
    <dsp:sp modelId="{2385E913-634B-6F4A-A0E4-D500B13D7CEE}">
      <dsp:nvSpPr>
        <dsp:cNvPr id="0" name=""/>
        <dsp:cNvSpPr/>
      </dsp:nvSpPr>
      <dsp:spPr>
        <a:xfrm>
          <a:off x="6789719" y="2169130"/>
          <a:ext cx="2604127" cy="1562476"/>
        </a:xfrm>
        <a:prstGeom prst="rect">
          <a:avLst/>
        </a:prstGeom>
        <a:solidFill>
          <a:schemeClr val="bg1"/>
        </a:solidFill>
        <a:ln w="19050" cap="flat" cmpd="sng" algn="ctr">
          <a:solidFill>
            <a:srgbClr val="0097A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Apply variable learning rates and use Adam optimizer, binary cross-entropy loss, and accuracy as metrics.</a:t>
          </a:r>
        </a:p>
      </dsp:txBody>
      <dsp:txXfrm>
        <a:off x="6789719" y="2169130"/>
        <a:ext cx="2604127" cy="1562476"/>
      </dsp:txXfrm>
    </dsp:sp>
    <dsp:sp modelId="{8C937522-8EEE-5548-AF00-716667B0F7B6}">
      <dsp:nvSpPr>
        <dsp:cNvPr id="0" name=""/>
        <dsp:cNvSpPr/>
      </dsp:nvSpPr>
      <dsp:spPr>
        <a:xfrm>
          <a:off x="2985892" y="5066074"/>
          <a:ext cx="56834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68349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255093" y="5108796"/>
        <a:ext cx="29947" cy="5995"/>
      </dsp:txXfrm>
    </dsp:sp>
    <dsp:sp modelId="{E83885CB-97B8-9246-B9D0-0CAE05F16CFD}">
      <dsp:nvSpPr>
        <dsp:cNvPr id="0" name=""/>
        <dsp:cNvSpPr/>
      </dsp:nvSpPr>
      <dsp:spPr>
        <a:xfrm>
          <a:off x="383565" y="4330556"/>
          <a:ext cx="2604127" cy="1562476"/>
        </a:xfrm>
        <a:prstGeom prst="rect">
          <a:avLst/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Plot training and validation loss and accuracy.</a:t>
          </a:r>
          <a:endParaRPr lang="en-US" sz="1600" b="1" kern="1200" dirty="0">
            <a:solidFill>
              <a:schemeClr val="tx1"/>
            </a:solidFill>
          </a:endParaRPr>
        </a:p>
      </dsp:txBody>
      <dsp:txXfrm>
        <a:off x="383565" y="4330556"/>
        <a:ext cx="2604127" cy="1562476"/>
      </dsp:txXfrm>
    </dsp:sp>
    <dsp:sp modelId="{014B60CF-8CD4-FA45-957F-A9885E6879EE}">
      <dsp:nvSpPr>
        <dsp:cNvPr id="0" name=""/>
        <dsp:cNvSpPr/>
      </dsp:nvSpPr>
      <dsp:spPr>
        <a:xfrm>
          <a:off x="3586642" y="4330556"/>
          <a:ext cx="2604127" cy="1562476"/>
        </a:xfrm>
        <a:prstGeom prst="rect">
          <a:avLst/>
        </a:prstGeom>
        <a:solidFill>
          <a:schemeClr val="bg1"/>
        </a:solidFill>
        <a:ln w="19050" cap="flat" cmpd="sng" algn="ctr">
          <a:solidFill>
            <a:srgbClr val="0097A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600" b="1" i="0" kern="1200" dirty="0">
              <a:solidFill>
                <a:schemeClr val="tx1"/>
              </a:solidFill>
            </a:rPr>
            <a:t>Accurately identifying different types of tumors in MRI scans</a:t>
          </a:r>
        </a:p>
      </dsp:txBody>
      <dsp:txXfrm>
        <a:off x="3586642" y="4330556"/>
        <a:ext cx="2604127" cy="15624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D301DA-15F7-3442-8391-F180B17D544C}">
      <dsp:nvSpPr>
        <dsp:cNvPr id="0" name=""/>
        <dsp:cNvSpPr/>
      </dsp:nvSpPr>
      <dsp:spPr>
        <a:xfrm>
          <a:off x="0" y="1277423"/>
          <a:ext cx="1275397" cy="1005122"/>
        </a:xfrm>
        <a:prstGeom prst="roundRect">
          <a:avLst>
            <a:gd name="adj" fmla="val 10000"/>
          </a:avLst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Dataset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.jpg files of 3 classes</a:t>
          </a:r>
          <a:r>
            <a:rPr lang="en-US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</a:p>
      </dsp:txBody>
      <dsp:txXfrm>
        <a:off x="29439" y="1306862"/>
        <a:ext cx="1216519" cy="946244"/>
      </dsp:txXfrm>
    </dsp:sp>
    <dsp:sp modelId="{A3FAEC13-DE3E-6D4D-878C-0253FE633F21}">
      <dsp:nvSpPr>
        <dsp:cNvPr id="0" name=""/>
        <dsp:cNvSpPr/>
      </dsp:nvSpPr>
      <dsp:spPr>
        <a:xfrm>
          <a:off x="1402937" y="1621835"/>
          <a:ext cx="270384" cy="3162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402937" y="1685095"/>
        <a:ext cx="189269" cy="189778"/>
      </dsp:txXfrm>
    </dsp:sp>
    <dsp:sp modelId="{CFCB8B05-4F14-424E-A0EB-A2C8DBFDD3B4}">
      <dsp:nvSpPr>
        <dsp:cNvPr id="0" name=""/>
        <dsp:cNvSpPr/>
      </dsp:nvSpPr>
      <dsp:spPr>
        <a:xfrm>
          <a:off x="1785556" y="1277423"/>
          <a:ext cx="1275397" cy="1005122"/>
        </a:xfrm>
        <a:prstGeom prst="roundRect">
          <a:avLst>
            <a:gd name="adj" fmla="val 10000"/>
          </a:avLst>
        </a:prstGeom>
        <a:solidFill>
          <a:schemeClr val="bg1"/>
        </a:solidFill>
        <a:ln w="19050" cap="flat" cmpd="sng" algn="ctr">
          <a:solidFill>
            <a:srgbClr val="0097A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Pre-processing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Edge Detection</a:t>
          </a:r>
        </a:p>
      </dsp:txBody>
      <dsp:txXfrm>
        <a:off x="1814995" y="1306862"/>
        <a:ext cx="1216519" cy="946244"/>
      </dsp:txXfrm>
    </dsp:sp>
    <dsp:sp modelId="{19380685-451E-3649-B30A-F7114D19FC31}">
      <dsp:nvSpPr>
        <dsp:cNvPr id="0" name=""/>
        <dsp:cNvSpPr/>
      </dsp:nvSpPr>
      <dsp:spPr>
        <a:xfrm>
          <a:off x="3188493" y="1621835"/>
          <a:ext cx="270384" cy="3162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188493" y="1685095"/>
        <a:ext cx="189269" cy="189778"/>
      </dsp:txXfrm>
    </dsp:sp>
    <dsp:sp modelId="{F29E3653-5794-7D47-9244-5D68B7D26A3E}">
      <dsp:nvSpPr>
        <dsp:cNvPr id="0" name=""/>
        <dsp:cNvSpPr/>
      </dsp:nvSpPr>
      <dsp:spPr>
        <a:xfrm>
          <a:off x="3571112" y="1277423"/>
          <a:ext cx="1275397" cy="1005122"/>
        </a:xfrm>
        <a:prstGeom prst="roundRect">
          <a:avLst>
            <a:gd name="adj" fmla="val 10000"/>
          </a:avLst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600" b="1" i="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Training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200" b="1" i="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CNN</a:t>
          </a:r>
          <a:endParaRPr lang="en-CA" sz="1200" b="1" i="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600551" y="1306862"/>
        <a:ext cx="1216519" cy="946244"/>
      </dsp:txXfrm>
    </dsp:sp>
    <dsp:sp modelId="{50FC4A15-8EAC-7548-A4AD-3085EAAD39FE}">
      <dsp:nvSpPr>
        <dsp:cNvPr id="0" name=""/>
        <dsp:cNvSpPr/>
      </dsp:nvSpPr>
      <dsp:spPr>
        <a:xfrm>
          <a:off x="4974049" y="1621835"/>
          <a:ext cx="270384" cy="3162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4974049" y="1685095"/>
        <a:ext cx="189269" cy="189778"/>
      </dsp:txXfrm>
    </dsp:sp>
    <dsp:sp modelId="{FCFBFD9F-6148-B44F-B72F-C653753064F1}">
      <dsp:nvSpPr>
        <dsp:cNvPr id="0" name=""/>
        <dsp:cNvSpPr/>
      </dsp:nvSpPr>
      <dsp:spPr>
        <a:xfrm>
          <a:off x="5356668" y="1277423"/>
          <a:ext cx="1275397" cy="1005122"/>
        </a:xfrm>
        <a:prstGeom prst="roundRect">
          <a:avLst>
            <a:gd name="adj" fmla="val 10000"/>
          </a:avLst>
        </a:prstGeom>
        <a:solidFill>
          <a:schemeClr val="bg1"/>
        </a:solidFill>
        <a:ln w="19050" cap="flat" cmpd="sng" algn="ctr">
          <a:solidFill>
            <a:srgbClr val="0097A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CA" sz="1600" b="1" i="0" kern="1200" dirty="0">
              <a:solidFill>
                <a:schemeClr val="tx1"/>
              </a:solidFill>
            </a:rPr>
            <a:t>Model</a:t>
          </a:r>
        </a:p>
      </dsp:txBody>
      <dsp:txXfrm>
        <a:off x="5386107" y="1306862"/>
        <a:ext cx="1216519" cy="946244"/>
      </dsp:txXfrm>
    </dsp:sp>
    <dsp:sp modelId="{4525B52F-BC4C-BD41-A3C7-D998FBC48A6A}">
      <dsp:nvSpPr>
        <dsp:cNvPr id="0" name=""/>
        <dsp:cNvSpPr/>
      </dsp:nvSpPr>
      <dsp:spPr>
        <a:xfrm>
          <a:off x="6759606" y="1621835"/>
          <a:ext cx="270384" cy="3162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6759606" y="1685095"/>
        <a:ext cx="189269" cy="189778"/>
      </dsp:txXfrm>
    </dsp:sp>
    <dsp:sp modelId="{8029A802-9831-0348-A2A0-D50B53B87EAB}">
      <dsp:nvSpPr>
        <dsp:cNvPr id="0" name=""/>
        <dsp:cNvSpPr/>
      </dsp:nvSpPr>
      <dsp:spPr>
        <a:xfrm>
          <a:off x="7142225" y="1277423"/>
          <a:ext cx="1275397" cy="1005122"/>
        </a:xfrm>
        <a:prstGeom prst="roundRect">
          <a:avLst>
            <a:gd name="adj" fmla="val 10000"/>
          </a:avLst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 err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Tumour</a:t>
          </a:r>
          <a:endParaRPr lang="en-CA" sz="1600" b="1" i="0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7171664" y="1306862"/>
        <a:ext cx="1216519" cy="946244"/>
      </dsp:txXfrm>
    </dsp:sp>
    <dsp:sp modelId="{C12225FF-5097-9E42-A66D-67B298D67FB3}">
      <dsp:nvSpPr>
        <dsp:cNvPr id="0" name=""/>
        <dsp:cNvSpPr/>
      </dsp:nvSpPr>
      <dsp:spPr>
        <a:xfrm>
          <a:off x="8545162" y="1621835"/>
          <a:ext cx="270384" cy="3162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8545162" y="1685095"/>
        <a:ext cx="189269" cy="189778"/>
      </dsp:txXfrm>
    </dsp:sp>
    <dsp:sp modelId="{AACEE81E-BF29-7441-AC28-C836E1B46B25}">
      <dsp:nvSpPr>
        <dsp:cNvPr id="0" name=""/>
        <dsp:cNvSpPr/>
      </dsp:nvSpPr>
      <dsp:spPr>
        <a:xfrm>
          <a:off x="8927781" y="1277423"/>
          <a:ext cx="1275397" cy="1005122"/>
        </a:xfrm>
        <a:prstGeom prst="roundRect">
          <a:avLst>
            <a:gd name="adj" fmla="val 10000"/>
          </a:avLst>
        </a:prstGeom>
        <a:solidFill>
          <a:schemeClr val="bg1"/>
        </a:solidFill>
        <a:ln w="19050" cap="flat" cmpd="sng" algn="ctr">
          <a:solidFill>
            <a:srgbClr val="0097A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445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50" b="1" i="0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Glioma</a:t>
          </a:r>
        </a:p>
      </dsp:txBody>
      <dsp:txXfrm>
        <a:off x="8957220" y="1306862"/>
        <a:ext cx="1216519" cy="9462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7E44AB-87C9-A042-B958-4F9D97EA6BFD}">
      <dsp:nvSpPr>
        <dsp:cNvPr id="0" name=""/>
        <dsp:cNvSpPr/>
      </dsp:nvSpPr>
      <dsp:spPr>
        <a:xfrm>
          <a:off x="26874" y="1952"/>
          <a:ext cx="1239746" cy="688748"/>
        </a:xfrm>
        <a:prstGeom prst="roundRect">
          <a:avLst>
            <a:gd name="adj" fmla="val 10000"/>
          </a:avLst>
        </a:prstGeom>
        <a:solidFill>
          <a:srgbClr val="0097A8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Input Image 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.jpg file </a:t>
          </a:r>
        </a:p>
      </dsp:txBody>
      <dsp:txXfrm>
        <a:off x="47047" y="22125"/>
        <a:ext cx="1199400" cy="648402"/>
      </dsp:txXfrm>
    </dsp:sp>
    <dsp:sp modelId="{A62592A8-0B38-9944-A397-1D9C1571D451}">
      <dsp:nvSpPr>
        <dsp:cNvPr id="0" name=""/>
        <dsp:cNvSpPr/>
      </dsp:nvSpPr>
      <dsp:spPr>
        <a:xfrm rot="5421570">
          <a:off x="515982" y="705779"/>
          <a:ext cx="255075" cy="30993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200" kern="1200"/>
        </a:p>
      </dsp:txBody>
      <dsp:txXfrm rot="-5400000">
        <a:off x="550779" y="733210"/>
        <a:ext cx="185962" cy="178553"/>
      </dsp:txXfrm>
    </dsp:sp>
    <dsp:sp modelId="{910BA5E9-004E-244E-B37F-95B99C25FABA}">
      <dsp:nvSpPr>
        <dsp:cNvPr id="0" name=""/>
        <dsp:cNvSpPr/>
      </dsp:nvSpPr>
      <dsp:spPr>
        <a:xfrm>
          <a:off x="9759" y="1030794"/>
          <a:ext cx="1258727" cy="1061319"/>
        </a:xfrm>
        <a:prstGeom prst="roundRect">
          <a:avLst>
            <a:gd name="adj" fmla="val 10000"/>
          </a:avLst>
        </a:prstGeom>
        <a:solidFill>
          <a:schemeClr val="bg1"/>
        </a:solidFill>
        <a:ln w="19050" cap="flat" cmpd="sng" algn="ctr">
          <a:solidFill>
            <a:srgbClr val="0097A8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40844" y="1061879"/>
        <a:ext cx="1196557" cy="9991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458119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4/18/23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13" Type="http://schemas.openxmlformats.org/officeDocument/2006/relationships/image" Target="../media/image2.png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12" Type="http://schemas.openxmlformats.org/officeDocument/2006/relationships/image" Target="../media/image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158BD00-8A84-05EA-6A13-58A361199D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7255938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BE2766E-4D1D-205E-5A11-E1C79229A609}"/>
              </a:ext>
            </a:extLst>
          </p:cNvPr>
          <p:cNvSpPr txBox="1"/>
          <p:nvPr/>
        </p:nvSpPr>
        <p:spPr>
          <a:xfrm>
            <a:off x="4660106" y="5799779"/>
            <a:ext cx="4643438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Original Model 	           Improved Model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C3947F-6B03-FB87-5C3D-278EE5485A52}"/>
              </a:ext>
            </a:extLst>
          </p:cNvPr>
          <p:cNvSpPr txBox="1"/>
          <p:nvPr/>
        </p:nvSpPr>
        <p:spPr>
          <a:xfrm rot="16200000">
            <a:off x="128379" y="1939716"/>
            <a:ext cx="3471863" cy="33537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Accuracy 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8584E-15D3-D666-2AE6-4B239FEFA4D6}"/>
              </a:ext>
            </a:extLst>
          </p:cNvPr>
          <p:cNvSpPr txBox="1"/>
          <p:nvPr/>
        </p:nvSpPr>
        <p:spPr>
          <a:xfrm>
            <a:off x="5143500" y="2643187"/>
            <a:ext cx="842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57%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563118-8EE8-D415-4E38-BC248F9CF45F}"/>
              </a:ext>
            </a:extLst>
          </p:cNvPr>
          <p:cNvSpPr txBox="1"/>
          <p:nvPr/>
        </p:nvSpPr>
        <p:spPr>
          <a:xfrm>
            <a:off x="6981825" y="2233818"/>
            <a:ext cx="8429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65%</a:t>
            </a:r>
          </a:p>
        </p:txBody>
      </p:sp>
    </p:spTree>
    <p:extLst>
      <p:ext uri="{BB962C8B-B14F-4D97-AF65-F5344CB8AC3E}">
        <p14:creationId xmlns:p14="http://schemas.microsoft.com/office/powerpoint/2010/main" val="1617466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1BADF67-43A9-1EE7-ADE2-405DC2A434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6762798"/>
              </p:ext>
            </p:extLst>
          </p:nvPr>
        </p:nvGraphicFramePr>
        <p:xfrm>
          <a:off x="1428751" y="478631"/>
          <a:ext cx="9777412" cy="59007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16987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1BADF67-43A9-1EE7-ADE2-405DC2A434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1041656"/>
              </p:ext>
            </p:extLst>
          </p:nvPr>
        </p:nvGraphicFramePr>
        <p:xfrm>
          <a:off x="1428751" y="478631"/>
          <a:ext cx="9777412" cy="59007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1350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11BADF67-43A9-1EE7-ADE2-405DC2A4348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7844453"/>
              </p:ext>
            </p:extLst>
          </p:nvPr>
        </p:nvGraphicFramePr>
        <p:xfrm>
          <a:off x="354331" y="1649015"/>
          <a:ext cx="10203179" cy="3559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8905EB0-C98F-C0AA-34E4-C044692F22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0021210"/>
              </p:ext>
            </p:extLst>
          </p:nvPr>
        </p:nvGraphicFramePr>
        <p:xfrm>
          <a:off x="5705475" y="1866477"/>
          <a:ext cx="1293495" cy="20959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Bent Arrow 4">
            <a:extLst>
              <a:ext uri="{FF2B5EF4-FFF2-40B4-BE49-F238E27FC236}">
                <a16:creationId xmlns:a16="http://schemas.microsoft.com/office/drawing/2014/main" id="{903D6B5F-8605-637E-12B9-2863AB058955}"/>
              </a:ext>
            </a:extLst>
          </p:cNvPr>
          <p:cNvSpPr/>
          <p:nvPr/>
        </p:nvSpPr>
        <p:spPr>
          <a:xfrm>
            <a:off x="8161020" y="1519978"/>
            <a:ext cx="1005840" cy="1272540"/>
          </a:xfrm>
          <a:prstGeom prst="bentArrow">
            <a:avLst/>
          </a:prstGeom>
          <a:solidFill>
            <a:srgbClr val="AAB6C1"/>
          </a:solidFill>
          <a:ln>
            <a:solidFill>
              <a:srgbClr val="AAB6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BB3052F-DAED-36D1-873C-7BFE3C0A2D95}"/>
              </a:ext>
            </a:extLst>
          </p:cNvPr>
          <p:cNvGrpSpPr/>
          <p:nvPr/>
        </p:nvGrpSpPr>
        <p:grpSpPr>
          <a:xfrm>
            <a:off x="9282113" y="1363916"/>
            <a:ext cx="1275397" cy="1005122"/>
            <a:chOff x="8927781" y="1277423"/>
            <a:chExt cx="1275397" cy="1005122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F3462F3F-F5C3-3E39-24CD-D1B775B28A3F}"/>
                </a:ext>
              </a:extLst>
            </p:cNvPr>
            <p:cNvSpPr/>
            <p:nvPr/>
          </p:nvSpPr>
          <p:spPr>
            <a:xfrm>
              <a:off x="8927781" y="1277423"/>
              <a:ext cx="1275397" cy="1005122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>
              <a:solidFill>
                <a:srgbClr val="0097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9C06CE64-F4E2-0008-5E34-2104ACB22A4A}"/>
                </a:ext>
              </a:extLst>
            </p:cNvPr>
            <p:cNvSpPr txBox="1"/>
            <p:nvPr/>
          </p:nvSpPr>
          <p:spPr>
            <a:xfrm>
              <a:off x="8957220" y="1306862"/>
              <a:ext cx="1216519" cy="9462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1450" b="1" i="0" kern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Pituitary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766A4C2-269D-1356-64CE-BA05C9657092}"/>
              </a:ext>
            </a:extLst>
          </p:cNvPr>
          <p:cNvGrpSpPr/>
          <p:nvPr/>
        </p:nvGrpSpPr>
        <p:grpSpPr>
          <a:xfrm>
            <a:off x="9311552" y="4426326"/>
            <a:ext cx="1275397" cy="1005122"/>
            <a:chOff x="8927781" y="1277423"/>
            <a:chExt cx="1275397" cy="1005122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793481D3-F53E-477A-A384-B046A2A6436B}"/>
                </a:ext>
              </a:extLst>
            </p:cNvPr>
            <p:cNvSpPr/>
            <p:nvPr/>
          </p:nvSpPr>
          <p:spPr>
            <a:xfrm>
              <a:off x="8927781" y="1277423"/>
              <a:ext cx="1275397" cy="1005122"/>
            </a:xfrm>
            <a:prstGeom prst="roundRect">
              <a:avLst>
                <a:gd name="adj" fmla="val 10000"/>
              </a:avLst>
            </a:prstGeom>
            <a:solidFill>
              <a:schemeClr val="bg1"/>
            </a:solidFill>
            <a:ln>
              <a:solidFill>
                <a:srgbClr val="0097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ounded Rectangle 4">
              <a:extLst>
                <a:ext uri="{FF2B5EF4-FFF2-40B4-BE49-F238E27FC236}">
                  <a16:creationId xmlns:a16="http://schemas.microsoft.com/office/drawing/2014/main" id="{9F0F3E40-2E2E-EBD1-1732-F73857DA33A4}"/>
                </a:ext>
              </a:extLst>
            </p:cNvPr>
            <p:cNvSpPr txBox="1"/>
            <p:nvPr/>
          </p:nvSpPr>
          <p:spPr>
            <a:xfrm>
              <a:off x="8957220" y="1306862"/>
              <a:ext cx="1216519" cy="94624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marL="0" lvl="0" indent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CA" sz="145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</a:t>
              </a:r>
              <a:r>
                <a:rPr lang="en-CA" sz="1450" b="1" i="0" kern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eningioma</a:t>
              </a:r>
            </a:p>
          </p:txBody>
        </p:sp>
      </p:grpSp>
      <p:sp>
        <p:nvSpPr>
          <p:cNvPr id="16" name="Bent Arrow 15">
            <a:extLst>
              <a:ext uri="{FF2B5EF4-FFF2-40B4-BE49-F238E27FC236}">
                <a16:creationId xmlns:a16="http://schemas.microsoft.com/office/drawing/2014/main" id="{A3A55D13-3E00-A003-2F76-9BFD7EB464FE}"/>
              </a:ext>
            </a:extLst>
          </p:cNvPr>
          <p:cNvSpPr/>
          <p:nvPr/>
        </p:nvSpPr>
        <p:spPr>
          <a:xfrm rot="10800000" flipH="1">
            <a:off x="8161020" y="4052042"/>
            <a:ext cx="1005840" cy="1202161"/>
          </a:xfrm>
          <a:prstGeom prst="bentArrow">
            <a:avLst>
              <a:gd name="adj1" fmla="val 25000"/>
              <a:gd name="adj2" fmla="val 21591"/>
              <a:gd name="adj3" fmla="val 25000"/>
              <a:gd name="adj4" fmla="val 43750"/>
            </a:avLst>
          </a:prstGeom>
          <a:solidFill>
            <a:srgbClr val="AAB6C1"/>
          </a:solidFill>
          <a:ln>
            <a:solidFill>
              <a:srgbClr val="AAB6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2932C65-5BB8-8255-3733-0F4F8FDFE6C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853419" y="1730220"/>
            <a:ext cx="852056" cy="85205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DB47A90-D28E-E3A4-D644-17B4F490F81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24892" y="4110189"/>
            <a:ext cx="1450568" cy="96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843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2E9CB8"/>
      </a:accent2>
      <a:accent3>
        <a:srgbClr val="E97132"/>
      </a:accent3>
      <a:accent4>
        <a:srgbClr val="196B24"/>
      </a:accent4>
      <a:accent5>
        <a:srgbClr val="4EA72E"/>
      </a:accent5>
      <a:accent6>
        <a:srgbClr val="C80724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242</TotalTime>
  <Words>217</Words>
  <Application>Microsoft Macintosh PowerPoint</Application>
  <PresentationFormat>Widescreen</PresentationFormat>
  <Paragraphs>34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Kenny G.</dc:creator>
  <cp:lastModifiedBy>Kenny G.</cp:lastModifiedBy>
  <cp:revision>8</cp:revision>
  <dcterms:created xsi:type="dcterms:W3CDTF">2023-04-17T18:44:22Z</dcterms:created>
  <dcterms:modified xsi:type="dcterms:W3CDTF">2023-04-18T20:55:15Z</dcterms:modified>
</cp:coreProperties>
</file>

<file path=docProps/thumbnail.jpeg>
</file>